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9" r:id="rId5"/>
    <p:sldId id="260" r:id="rId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99"/>
    <a:srgbClr val="FFFF66"/>
    <a:srgbClr val="00CC99"/>
    <a:srgbClr val="FFFFCC"/>
    <a:srgbClr val="CCFFFF"/>
    <a:srgbClr val="FF0066"/>
    <a:srgbClr val="C9FFC9"/>
    <a:srgbClr val="000066"/>
    <a:srgbClr val="EEEBC4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son Jagger" userId="b1c94611-6e56-48f0-8a81-e0e9a6508702" providerId="ADAL" clId="{1279D175-00A9-4F09-81C6-13AD776A0307}"/>
    <pc:docChg chg="undo redo custSel addSld modSld">
      <pc:chgData name="Alison Jagger" userId="b1c94611-6e56-48f0-8a81-e0e9a6508702" providerId="ADAL" clId="{1279D175-00A9-4F09-81C6-13AD776A0307}" dt="2023-03-19T14:20:23.525" v="496"/>
      <pc:docMkLst>
        <pc:docMk/>
      </pc:docMkLst>
      <pc:sldChg chg="addSp delSp modSp">
        <pc:chgData name="Alison Jagger" userId="b1c94611-6e56-48f0-8a81-e0e9a6508702" providerId="ADAL" clId="{1279D175-00A9-4F09-81C6-13AD776A0307}" dt="2023-03-19T14:20:19.784" v="495" actId="20577"/>
        <pc:sldMkLst>
          <pc:docMk/>
          <pc:sldMk cId="2607546014" sldId="259"/>
        </pc:sldMkLst>
        <pc:spChg chg="mod">
          <ac:chgData name="Alison Jagger" userId="b1c94611-6e56-48f0-8a81-e0e9a6508702" providerId="ADAL" clId="{1279D175-00A9-4F09-81C6-13AD776A0307}" dt="2023-03-19T13:47:58.300" v="237" actId="1036"/>
          <ac:spMkLst>
            <pc:docMk/>
            <pc:sldMk cId="2607546014" sldId="259"/>
            <ac:spMk id="9" creationId="{4B32FCD9-DF40-4D4E-8F34-DE7570BA76CE}"/>
          </ac:spMkLst>
        </pc:spChg>
        <pc:spChg chg="add del mod">
          <ac:chgData name="Alison Jagger" userId="b1c94611-6e56-48f0-8a81-e0e9a6508702" providerId="ADAL" clId="{1279D175-00A9-4F09-81C6-13AD776A0307}" dt="2023-03-19T14:16:13.335" v="467" actId="478"/>
          <ac:spMkLst>
            <pc:docMk/>
            <pc:sldMk cId="2607546014" sldId="259"/>
            <ac:spMk id="31" creationId="{785C20B6-6229-4443-881B-AFA435A7F513}"/>
          </ac:spMkLst>
        </pc:spChg>
        <pc:spChg chg="add del mod">
          <ac:chgData name="Alison Jagger" userId="b1c94611-6e56-48f0-8a81-e0e9a6508702" providerId="ADAL" clId="{1279D175-00A9-4F09-81C6-13AD776A0307}" dt="2023-03-19T14:16:13.335" v="467" actId="478"/>
          <ac:spMkLst>
            <pc:docMk/>
            <pc:sldMk cId="2607546014" sldId="259"/>
            <ac:spMk id="32" creationId="{182122F2-5A8C-4605-B1B8-453250AC89AE}"/>
          </ac:spMkLst>
        </pc:spChg>
        <pc:spChg chg="add del mod">
          <ac:chgData name="Alison Jagger" userId="b1c94611-6e56-48f0-8a81-e0e9a6508702" providerId="ADAL" clId="{1279D175-00A9-4F09-81C6-13AD776A0307}" dt="2023-03-19T14:16:13.335" v="467" actId="478"/>
          <ac:spMkLst>
            <pc:docMk/>
            <pc:sldMk cId="2607546014" sldId="259"/>
            <ac:spMk id="33" creationId="{6FF630A2-F9D0-48E2-A759-C7A3FAC9383A}"/>
          </ac:spMkLst>
        </pc:spChg>
        <pc:spChg chg="add del mod">
          <ac:chgData name="Alison Jagger" userId="b1c94611-6e56-48f0-8a81-e0e9a6508702" providerId="ADAL" clId="{1279D175-00A9-4F09-81C6-13AD776A0307}" dt="2023-03-19T14:16:13.335" v="467" actId="478"/>
          <ac:spMkLst>
            <pc:docMk/>
            <pc:sldMk cId="2607546014" sldId="259"/>
            <ac:spMk id="34" creationId="{FBD3351D-FDEE-479D-A019-2B211591160F}"/>
          </ac:spMkLst>
        </pc:spChg>
        <pc:spChg chg="add del mod">
          <ac:chgData name="Alison Jagger" userId="b1c94611-6e56-48f0-8a81-e0e9a6508702" providerId="ADAL" clId="{1279D175-00A9-4F09-81C6-13AD776A0307}" dt="2023-03-19T14:16:13.335" v="467" actId="478"/>
          <ac:spMkLst>
            <pc:docMk/>
            <pc:sldMk cId="2607546014" sldId="259"/>
            <ac:spMk id="35" creationId="{45B7B7D6-43B1-4D56-8C9B-20E5E3027C75}"/>
          </ac:spMkLst>
        </pc:spChg>
        <pc:spChg chg="add del mod">
          <ac:chgData name="Alison Jagger" userId="b1c94611-6e56-48f0-8a81-e0e9a6508702" providerId="ADAL" clId="{1279D175-00A9-4F09-81C6-13AD776A0307}" dt="2023-03-19T14:16:13.335" v="467" actId="478"/>
          <ac:spMkLst>
            <pc:docMk/>
            <pc:sldMk cId="2607546014" sldId="259"/>
            <ac:spMk id="36" creationId="{A695AD98-A4C0-464B-BD95-940B7E75D3D9}"/>
          </ac:spMkLst>
        </pc:spChg>
        <pc:spChg chg="add del mod">
          <ac:chgData name="Alison Jagger" userId="b1c94611-6e56-48f0-8a81-e0e9a6508702" providerId="ADAL" clId="{1279D175-00A9-4F09-81C6-13AD776A0307}" dt="2023-03-19T14:08:17.029" v="379"/>
          <ac:spMkLst>
            <pc:docMk/>
            <pc:sldMk cId="2607546014" sldId="259"/>
            <ac:spMk id="37" creationId="{183287FB-52A2-41A8-B3A2-9B034EDA8CFC}"/>
          </ac:spMkLst>
        </pc:spChg>
        <pc:spChg chg="add del mod">
          <ac:chgData name="Alison Jagger" userId="b1c94611-6e56-48f0-8a81-e0e9a6508702" providerId="ADAL" clId="{1279D175-00A9-4F09-81C6-13AD776A0307}" dt="2023-03-19T14:16:13.335" v="467" actId="478"/>
          <ac:spMkLst>
            <pc:docMk/>
            <pc:sldMk cId="2607546014" sldId="259"/>
            <ac:spMk id="38" creationId="{1D41AA01-1496-47C7-9059-978D2B15DE4C}"/>
          </ac:spMkLst>
        </pc:spChg>
        <pc:spChg chg="add del mod">
          <ac:chgData name="Alison Jagger" userId="b1c94611-6e56-48f0-8a81-e0e9a6508702" providerId="ADAL" clId="{1279D175-00A9-4F09-81C6-13AD776A0307}" dt="2023-03-19T14:16:13.335" v="467" actId="478"/>
          <ac:spMkLst>
            <pc:docMk/>
            <pc:sldMk cId="2607546014" sldId="259"/>
            <ac:spMk id="39" creationId="{4D8A44B3-7FD2-4F2D-8919-595165EC03A4}"/>
          </ac:spMkLst>
        </pc:spChg>
        <pc:spChg chg="add del mod">
          <ac:chgData name="Alison Jagger" userId="b1c94611-6e56-48f0-8a81-e0e9a6508702" providerId="ADAL" clId="{1279D175-00A9-4F09-81C6-13AD776A0307}" dt="2023-03-19T14:16:13.335" v="467" actId="478"/>
          <ac:spMkLst>
            <pc:docMk/>
            <pc:sldMk cId="2607546014" sldId="259"/>
            <ac:spMk id="40" creationId="{1B200A93-75F5-4B19-BD75-AF7D967B3A71}"/>
          </ac:spMkLst>
        </pc:spChg>
        <pc:spChg chg="add del mod">
          <ac:chgData name="Alison Jagger" userId="b1c94611-6e56-48f0-8a81-e0e9a6508702" providerId="ADAL" clId="{1279D175-00A9-4F09-81C6-13AD776A0307}" dt="2023-03-19T14:16:13.335" v="467" actId="478"/>
          <ac:spMkLst>
            <pc:docMk/>
            <pc:sldMk cId="2607546014" sldId="259"/>
            <ac:spMk id="41" creationId="{6205C0F7-CDE0-4866-8724-A29D779917F4}"/>
          </ac:spMkLst>
        </pc:spChg>
        <pc:spChg chg="add del mod">
          <ac:chgData name="Alison Jagger" userId="b1c94611-6e56-48f0-8a81-e0e9a6508702" providerId="ADAL" clId="{1279D175-00A9-4F09-81C6-13AD776A0307}" dt="2023-03-19T14:16:13.335" v="467" actId="478"/>
          <ac:spMkLst>
            <pc:docMk/>
            <pc:sldMk cId="2607546014" sldId="259"/>
            <ac:spMk id="42" creationId="{3424B000-874B-4875-8732-DD6D75BEDE0E}"/>
          </ac:spMkLst>
        </pc:spChg>
        <pc:spChg chg="add del mod">
          <ac:chgData name="Alison Jagger" userId="b1c94611-6e56-48f0-8a81-e0e9a6508702" providerId="ADAL" clId="{1279D175-00A9-4F09-81C6-13AD776A0307}" dt="2023-03-19T14:16:13.335" v="467" actId="478"/>
          <ac:spMkLst>
            <pc:docMk/>
            <pc:sldMk cId="2607546014" sldId="259"/>
            <ac:spMk id="43" creationId="{05A924DE-11DC-44A9-B3E5-3D1F2DEAC14C}"/>
          </ac:spMkLst>
        </pc:spChg>
        <pc:spChg chg="mod">
          <ac:chgData name="Alison Jagger" userId="b1c94611-6e56-48f0-8a81-e0e9a6508702" providerId="ADAL" clId="{1279D175-00A9-4F09-81C6-13AD776A0307}" dt="2023-03-19T13:44:08.160" v="2" actId="1076"/>
          <ac:spMkLst>
            <pc:docMk/>
            <pc:sldMk cId="2607546014" sldId="259"/>
            <ac:spMk id="230" creationId="{7451D48E-81DF-4DAD-A8B4-36CBA3978A8F}"/>
          </ac:spMkLst>
        </pc:spChg>
        <pc:spChg chg="mod">
          <ac:chgData name="Alison Jagger" userId="b1c94611-6e56-48f0-8a81-e0e9a6508702" providerId="ADAL" clId="{1279D175-00A9-4F09-81C6-13AD776A0307}" dt="2023-03-19T14:20:19.784" v="495" actId="20577"/>
          <ac:spMkLst>
            <pc:docMk/>
            <pc:sldMk cId="2607546014" sldId="259"/>
            <ac:spMk id="231" creationId="{DDB2AD38-2C05-411B-AE6D-51587BF48EDD}"/>
          </ac:spMkLst>
        </pc:spChg>
        <pc:spChg chg="mod">
          <ac:chgData name="Alison Jagger" userId="b1c94611-6e56-48f0-8a81-e0e9a6508702" providerId="ADAL" clId="{1279D175-00A9-4F09-81C6-13AD776A0307}" dt="2023-03-19T13:47:58.300" v="237" actId="1036"/>
          <ac:spMkLst>
            <pc:docMk/>
            <pc:sldMk cId="2607546014" sldId="259"/>
            <ac:spMk id="289" creationId="{8EFAC303-206D-431A-B757-0FDC078CF796}"/>
          </ac:spMkLst>
        </pc:spChg>
        <pc:spChg chg="mod">
          <ac:chgData name="Alison Jagger" userId="b1c94611-6e56-48f0-8a81-e0e9a6508702" providerId="ADAL" clId="{1279D175-00A9-4F09-81C6-13AD776A0307}" dt="2023-03-19T13:47:58.300" v="237" actId="1036"/>
          <ac:spMkLst>
            <pc:docMk/>
            <pc:sldMk cId="2607546014" sldId="259"/>
            <ac:spMk id="290" creationId="{D77BD749-C6DB-4343-AF8A-6A032A607B4F}"/>
          </ac:spMkLst>
        </pc:spChg>
        <pc:spChg chg="mod">
          <ac:chgData name="Alison Jagger" userId="b1c94611-6e56-48f0-8a81-e0e9a6508702" providerId="ADAL" clId="{1279D175-00A9-4F09-81C6-13AD776A0307}" dt="2023-03-19T13:47:58.300" v="237" actId="1036"/>
          <ac:spMkLst>
            <pc:docMk/>
            <pc:sldMk cId="2607546014" sldId="259"/>
            <ac:spMk id="291" creationId="{E5FCC852-73D2-48A9-B327-1AE19C32EC27}"/>
          </ac:spMkLst>
        </pc:spChg>
        <pc:spChg chg="mod">
          <ac:chgData name="Alison Jagger" userId="b1c94611-6e56-48f0-8a81-e0e9a6508702" providerId="ADAL" clId="{1279D175-00A9-4F09-81C6-13AD776A0307}" dt="2023-03-19T13:48:01.462" v="242" actId="1036"/>
          <ac:spMkLst>
            <pc:docMk/>
            <pc:sldMk cId="2607546014" sldId="259"/>
            <ac:spMk id="292" creationId="{2CD00C36-E322-4666-8F2B-E64E5A55B726}"/>
          </ac:spMkLst>
        </pc:spChg>
        <pc:spChg chg="mod">
          <ac:chgData name="Alison Jagger" userId="b1c94611-6e56-48f0-8a81-e0e9a6508702" providerId="ADAL" clId="{1279D175-00A9-4F09-81C6-13AD776A0307}" dt="2023-03-19T13:48:01.462" v="242" actId="1036"/>
          <ac:spMkLst>
            <pc:docMk/>
            <pc:sldMk cId="2607546014" sldId="259"/>
            <ac:spMk id="293" creationId="{1E964AF9-02BF-43A6-B66A-07BB63B741A1}"/>
          </ac:spMkLst>
        </pc:spChg>
        <pc:spChg chg="mod">
          <ac:chgData name="Alison Jagger" userId="b1c94611-6e56-48f0-8a81-e0e9a6508702" providerId="ADAL" clId="{1279D175-00A9-4F09-81C6-13AD776A0307}" dt="2023-03-19T13:48:01.462" v="242" actId="1036"/>
          <ac:spMkLst>
            <pc:docMk/>
            <pc:sldMk cId="2607546014" sldId="259"/>
            <ac:spMk id="294" creationId="{ADBE482E-BFF4-4BD8-8675-80A4AAE147AA}"/>
          </ac:spMkLst>
        </pc:spChg>
        <pc:spChg chg="mod">
          <ac:chgData name="Alison Jagger" userId="b1c94611-6e56-48f0-8a81-e0e9a6508702" providerId="ADAL" clId="{1279D175-00A9-4F09-81C6-13AD776A0307}" dt="2023-03-19T13:48:01.462" v="242" actId="1036"/>
          <ac:spMkLst>
            <pc:docMk/>
            <pc:sldMk cId="2607546014" sldId="259"/>
            <ac:spMk id="295" creationId="{17F5118D-2927-408B-89B6-A86D9E2D50DD}"/>
          </ac:spMkLst>
        </pc:spChg>
        <pc:spChg chg="del">
          <ac:chgData name="Alison Jagger" userId="b1c94611-6e56-48f0-8a81-e0e9a6508702" providerId="ADAL" clId="{1279D175-00A9-4F09-81C6-13AD776A0307}" dt="2023-03-19T13:46:01.704" v="5" actId="478"/>
          <ac:spMkLst>
            <pc:docMk/>
            <pc:sldMk cId="2607546014" sldId="259"/>
            <ac:spMk id="296" creationId="{880AA4B4-A337-4430-8AF7-4F8210D8C706}"/>
          </ac:spMkLst>
        </pc:spChg>
        <pc:spChg chg="del">
          <ac:chgData name="Alison Jagger" userId="b1c94611-6e56-48f0-8a81-e0e9a6508702" providerId="ADAL" clId="{1279D175-00A9-4F09-81C6-13AD776A0307}" dt="2023-03-19T13:46:01.704" v="5" actId="478"/>
          <ac:spMkLst>
            <pc:docMk/>
            <pc:sldMk cId="2607546014" sldId="259"/>
            <ac:spMk id="297" creationId="{42A6962B-3954-487F-90B3-A02AA72F19A2}"/>
          </ac:spMkLst>
        </pc:spChg>
        <pc:spChg chg="del">
          <ac:chgData name="Alison Jagger" userId="b1c94611-6e56-48f0-8a81-e0e9a6508702" providerId="ADAL" clId="{1279D175-00A9-4F09-81C6-13AD776A0307}" dt="2023-03-19T13:46:01.704" v="5" actId="478"/>
          <ac:spMkLst>
            <pc:docMk/>
            <pc:sldMk cId="2607546014" sldId="259"/>
            <ac:spMk id="298" creationId="{63D09AA3-5CAD-4386-84DB-B34F95B75219}"/>
          </ac:spMkLst>
        </pc:spChg>
        <pc:spChg chg="del">
          <ac:chgData name="Alison Jagger" userId="b1c94611-6e56-48f0-8a81-e0e9a6508702" providerId="ADAL" clId="{1279D175-00A9-4F09-81C6-13AD776A0307}" dt="2023-03-19T13:46:01.704" v="5" actId="478"/>
          <ac:spMkLst>
            <pc:docMk/>
            <pc:sldMk cId="2607546014" sldId="259"/>
            <ac:spMk id="299" creationId="{66ADFD3C-E554-4440-8A8B-0A9B46D24AAC}"/>
          </ac:spMkLst>
        </pc:spChg>
        <pc:spChg chg="mod">
          <ac:chgData name="Alison Jagger" userId="b1c94611-6e56-48f0-8a81-e0e9a6508702" providerId="ADAL" clId="{1279D175-00A9-4F09-81C6-13AD776A0307}" dt="2023-03-19T13:47:47.828" v="231" actId="1076"/>
          <ac:spMkLst>
            <pc:docMk/>
            <pc:sldMk cId="2607546014" sldId="259"/>
            <ac:spMk id="300" creationId="{4D4B4644-6FD0-42D4-B5A8-7E5EB1F58C5A}"/>
          </ac:spMkLst>
        </pc:spChg>
        <pc:spChg chg="mod">
          <ac:chgData name="Alison Jagger" userId="b1c94611-6e56-48f0-8a81-e0e9a6508702" providerId="ADAL" clId="{1279D175-00A9-4F09-81C6-13AD776A0307}" dt="2023-03-19T13:47:47.828" v="231" actId="1076"/>
          <ac:spMkLst>
            <pc:docMk/>
            <pc:sldMk cId="2607546014" sldId="259"/>
            <ac:spMk id="301" creationId="{82C666FE-1DCD-4A1C-8DC7-85E10987C5D4}"/>
          </ac:spMkLst>
        </pc:spChg>
        <pc:spChg chg="mod">
          <ac:chgData name="Alison Jagger" userId="b1c94611-6e56-48f0-8a81-e0e9a6508702" providerId="ADAL" clId="{1279D175-00A9-4F09-81C6-13AD776A0307}" dt="2023-03-19T13:47:47.828" v="231" actId="1076"/>
          <ac:spMkLst>
            <pc:docMk/>
            <pc:sldMk cId="2607546014" sldId="259"/>
            <ac:spMk id="302" creationId="{F1837D73-3C20-49DF-9C0C-76CA127531DB}"/>
          </ac:spMkLst>
        </pc:spChg>
        <pc:spChg chg="mod">
          <ac:chgData name="Alison Jagger" userId="b1c94611-6e56-48f0-8a81-e0e9a6508702" providerId="ADAL" clId="{1279D175-00A9-4F09-81C6-13AD776A0307}" dt="2023-03-19T13:47:47.828" v="231" actId="1076"/>
          <ac:spMkLst>
            <pc:docMk/>
            <pc:sldMk cId="2607546014" sldId="259"/>
            <ac:spMk id="303" creationId="{45255FDC-1006-48C0-807D-C8BAEA898E03}"/>
          </ac:spMkLst>
        </pc:spChg>
        <pc:spChg chg="del">
          <ac:chgData name="Alison Jagger" userId="b1c94611-6e56-48f0-8a81-e0e9a6508702" providerId="ADAL" clId="{1279D175-00A9-4F09-81C6-13AD776A0307}" dt="2023-03-19T13:46:01.704" v="5" actId="478"/>
          <ac:spMkLst>
            <pc:docMk/>
            <pc:sldMk cId="2607546014" sldId="259"/>
            <ac:spMk id="304" creationId="{63DB861A-B359-4E22-8E6A-81A4F0521565}"/>
          </ac:spMkLst>
        </pc:spChg>
        <pc:spChg chg="del">
          <ac:chgData name="Alison Jagger" userId="b1c94611-6e56-48f0-8a81-e0e9a6508702" providerId="ADAL" clId="{1279D175-00A9-4F09-81C6-13AD776A0307}" dt="2023-03-19T13:46:01.704" v="5" actId="478"/>
          <ac:spMkLst>
            <pc:docMk/>
            <pc:sldMk cId="2607546014" sldId="259"/>
            <ac:spMk id="305" creationId="{5B9E2487-2DA0-4639-A619-1A4082D1C6E2}"/>
          </ac:spMkLst>
        </pc:spChg>
        <pc:spChg chg="del">
          <ac:chgData name="Alison Jagger" userId="b1c94611-6e56-48f0-8a81-e0e9a6508702" providerId="ADAL" clId="{1279D175-00A9-4F09-81C6-13AD776A0307}" dt="2023-03-19T13:46:01.704" v="5" actId="478"/>
          <ac:spMkLst>
            <pc:docMk/>
            <pc:sldMk cId="2607546014" sldId="259"/>
            <ac:spMk id="306" creationId="{6459262D-401D-4610-BFEA-251E6403BB40}"/>
          </ac:spMkLst>
        </pc:spChg>
        <pc:spChg chg="del">
          <ac:chgData name="Alison Jagger" userId="b1c94611-6e56-48f0-8a81-e0e9a6508702" providerId="ADAL" clId="{1279D175-00A9-4F09-81C6-13AD776A0307}" dt="2023-03-19T13:46:01.704" v="5" actId="478"/>
          <ac:spMkLst>
            <pc:docMk/>
            <pc:sldMk cId="2607546014" sldId="259"/>
            <ac:spMk id="307" creationId="{A0A42522-6DB6-412A-A874-59B09AF9CEDB}"/>
          </ac:spMkLst>
        </pc:spChg>
        <pc:spChg chg="del">
          <ac:chgData name="Alison Jagger" userId="b1c94611-6e56-48f0-8a81-e0e9a6508702" providerId="ADAL" clId="{1279D175-00A9-4F09-81C6-13AD776A0307}" dt="2023-03-19T13:46:01.704" v="5" actId="478"/>
          <ac:spMkLst>
            <pc:docMk/>
            <pc:sldMk cId="2607546014" sldId="259"/>
            <ac:spMk id="308" creationId="{B8F853FC-984A-4823-BC0D-B5BAFDD18321}"/>
          </ac:spMkLst>
        </pc:spChg>
        <pc:spChg chg="del">
          <ac:chgData name="Alison Jagger" userId="b1c94611-6e56-48f0-8a81-e0e9a6508702" providerId="ADAL" clId="{1279D175-00A9-4F09-81C6-13AD776A0307}" dt="2023-03-19T13:46:01.704" v="5" actId="478"/>
          <ac:spMkLst>
            <pc:docMk/>
            <pc:sldMk cId="2607546014" sldId="259"/>
            <ac:spMk id="309" creationId="{C344B954-7965-438E-8390-B5FFB52DCF5C}"/>
          </ac:spMkLst>
        </pc:spChg>
        <pc:spChg chg="del">
          <ac:chgData name="Alison Jagger" userId="b1c94611-6e56-48f0-8a81-e0e9a6508702" providerId="ADAL" clId="{1279D175-00A9-4F09-81C6-13AD776A0307}" dt="2023-03-19T13:46:01.704" v="5" actId="478"/>
          <ac:spMkLst>
            <pc:docMk/>
            <pc:sldMk cId="2607546014" sldId="259"/>
            <ac:spMk id="310" creationId="{BCD7BD24-83D2-4490-BB7D-739E4A2390A8}"/>
          </ac:spMkLst>
        </pc:spChg>
        <pc:spChg chg="del">
          <ac:chgData name="Alison Jagger" userId="b1c94611-6e56-48f0-8a81-e0e9a6508702" providerId="ADAL" clId="{1279D175-00A9-4F09-81C6-13AD776A0307}" dt="2023-03-19T13:46:01.704" v="5" actId="478"/>
          <ac:spMkLst>
            <pc:docMk/>
            <pc:sldMk cId="2607546014" sldId="259"/>
            <ac:spMk id="311" creationId="{F4DF036A-13B7-4697-B969-881B50259390}"/>
          </ac:spMkLst>
        </pc:spChg>
        <pc:graphicFrameChg chg="mod modGraphic">
          <ac:chgData name="Alison Jagger" userId="b1c94611-6e56-48f0-8a81-e0e9a6508702" providerId="ADAL" clId="{1279D175-00A9-4F09-81C6-13AD776A0307}" dt="2023-03-19T14:15:54.300" v="463" actId="20577"/>
          <ac:graphicFrameMkLst>
            <pc:docMk/>
            <pc:sldMk cId="2607546014" sldId="259"/>
            <ac:graphicFrameMk id="6" creationId="{873729E5-BDA7-458A-B95B-40CFE68A1532}"/>
          </ac:graphicFrameMkLst>
        </pc:graphicFrameChg>
        <pc:graphicFrameChg chg="mod modGraphic">
          <ac:chgData name="Alison Jagger" userId="b1c94611-6e56-48f0-8a81-e0e9a6508702" providerId="ADAL" clId="{1279D175-00A9-4F09-81C6-13AD776A0307}" dt="2023-03-19T14:15:32.264" v="453" actId="20577"/>
          <ac:graphicFrameMkLst>
            <pc:docMk/>
            <pc:sldMk cId="2607546014" sldId="259"/>
            <ac:graphicFrameMk id="8" creationId="{7A4C3101-8965-4DE6-A23B-F60825F10737}"/>
          </ac:graphicFrameMkLst>
        </pc:graphicFrameChg>
      </pc:sldChg>
      <pc:sldChg chg="modSp add">
        <pc:chgData name="Alison Jagger" userId="b1c94611-6e56-48f0-8a81-e0e9a6508702" providerId="ADAL" clId="{1279D175-00A9-4F09-81C6-13AD776A0307}" dt="2023-03-19T14:20:23.525" v="496"/>
        <pc:sldMkLst>
          <pc:docMk/>
          <pc:sldMk cId="1322950971" sldId="260"/>
        </pc:sldMkLst>
        <pc:spChg chg="mod">
          <ac:chgData name="Alison Jagger" userId="b1c94611-6e56-48f0-8a81-e0e9a6508702" providerId="ADAL" clId="{1279D175-00A9-4F09-81C6-13AD776A0307}" dt="2023-03-19T14:20:23.525" v="496"/>
          <ac:spMkLst>
            <pc:docMk/>
            <pc:sldMk cId="1322950971" sldId="260"/>
            <ac:spMk id="231" creationId="{DDB2AD38-2C05-411B-AE6D-51587BF48EDD}"/>
          </ac:spMkLst>
        </pc:spChg>
      </pc:sldChg>
    </pc:docChg>
  </pc:docChgLst>
  <pc:docChgLst>
    <pc:chgData name="Alison Jagger" userId="b1c94611-6e56-48f0-8a81-e0e9a6508702" providerId="ADAL" clId="{44E9D058-2A62-4703-9BAF-57A651268D36}"/>
    <pc:docChg chg="custSel addSld delSld modSld">
      <pc:chgData name="Alison Jagger" userId="b1c94611-6e56-48f0-8a81-e0e9a6508702" providerId="ADAL" clId="{44E9D058-2A62-4703-9BAF-57A651268D36}" dt="2023-01-27T20:04:59.933" v="8" actId="1076"/>
      <pc:docMkLst>
        <pc:docMk/>
      </pc:docMkLst>
    </pc:docChg>
  </pc:docChgLst>
  <pc:docChgLst>
    <pc:chgData name="Alison Jagger" userId="b1c94611-6e56-48f0-8a81-e0e9a6508702" providerId="ADAL" clId="{8E77A89A-F839-4971-87F4-E572B8D85AB2}"/>
    <pc:docChg chg="undo custSel addSld delSld modSld modMainMaster">
      <pc:chgData name="Alison Jagger" userId="b1c94611-6e56-48f0-8a81-e0e9a6508702" providerId="ADAL" clId="{8E77A89A-F839-4971-87F4-E572B8D85AB2}" dt="2023-01-02T22:15:43.748" v="165" actId="478"/>
      <pc:docMkLst>
        <pc:docMk/>
      </pc:docMkLst>
    </pc:docChg>
  </pc:docChgLst>
  <pc:docChgLst>
    <pc:chgData name="Alison Jagger" userId="b1c94611-6e56-48f0-8a81-e0e9a6508702" providerId="ADAL" clId="{0D1A7519-B780-4B0F-AD6A-68ACB9A01522}"/>
    <pc:docChg chg="undo custSel addSld delSld modSld">
      <pc:chgData name="Alison Jagger" userId="b1c94611-6e56-48f0-8a81-e0e9a6508702" providerId="ADAL" clId="{0D1A7519-B780-4B0F-AD6A-68ACB9A01522}" dt="2023-02-07T20:01:54.857" v="703" actId="6549"/>
      <pc:docMkLst>
        <pc:docMk/>
      </pc:docMkLst>
      <pc:sldChg chg="modSp add">
        <pc:chgData name="Alison Jagger" userId="b1c94611-6e56-48f0-8a81-e0e9a6508702" providerId="ADAL" clId="{0D1A7519-B780-4B0F-AD6A-68ACB9A01522}" dt="2023-02-07T20:01:51.126" v="702" actId="6549"/>
        <pc:sldMkLst>
          <pc:docMk/>
          <pc:sldMk cId="2607546014" sldId="259"/>
        </pc:sldMkLst>
        <pc:graphicFrameChg chg="mod">
          <ac:chgData name="Alison Jagger" userId="b1c94611-6e56-48f0-8a81-e0e9a6508702" providerId="ADAL" clId="{0D1A7519-B780-4B0F-AD6A-68ACB9A01522}" dt="2023-02-07T20:01:48.456" v="701" actId="6549"/>
          <ac:graphicFrameMkLst>
            <pc:docMk/>
            <pc:sldMk cId="2607546014" sldId="259"/>
            <ac:graphicFrameMk id="28" creationId="{D3B3BC5C-A02C-4F95-972B-20B9408A39FD}"/>
          </ac:graphicFrameMkLst>
        </pc:graphicFrameChg>
        <pc:graphicFrameChg chg="mod">
          <ac:chgData name="Alison Jagger" userId="b1c94611-6e56-48f0-8a81-e0e9a6508702" providerId="ADAL" clId="{0D1A7519-B780-4B0F-AD6A-68ACB9A01522}" dt="2023-02-07T20:01:51.126" v="702" actId="6549"/>
          <ac:graphicFrameMkLst>
            <pc:docMk/>
            <pc:sldMk cId="2607546014" sldId="259"/>
            <ac:graphicFrameMk id="132" creationId="{098DC329-FD29-4D1E-AA21-6153D6F160DB}"/>
          </ac:graphicFrameMkLst>
        </pc:graphicFrameChg>
      </pc:sldChg>
    </pc:docChg>
  </pc:docChgLst>
  <pc:docChgLst>
    <pc:chgData name="Alison Jagger" userId="b1c94611-6e56-48f0-8a81-e0e9a6508702" providerId="ADAL" clId="{7E7593AA-627B-43E6-BF33-E9BF60C6BBD2}"/>
    <pc:docChg chg="undo custSel delSld modSld modMainMaster">
      <pc:chgData name="Alison Jagger" userId="b1c94611-6e56-48f0-8a81-e0e9a6508702" providerId="ADAL" clId="{7E7593AA-627B-43E6-BF33-E9BF60C6BBD2}" dt="2023-02-28T20:27:54.696" v="362" actId="1076"/>
      <pc:docMkLst>
        <pc:docMk/>
      </pc:docMkLst>
      <pc:sldChg chg="addSp delSp modSp">
        <pc:chgData name="Alison Jagger" userId="b1c94611-6e56-48f0-8a81-e0e9a6508702" providerId="ADAL" clId="{7E7593AA-627B-43E6-BF33-E9BF60C6BBD2}" dt="2023-02-28T20:27:54.696" v="362" actId="1076"/>
        <pc:sldMkLst>
          <pc:docMk/>
          <pc:sldMk cId="2607546014" sldId="259"/>
        </pc:sldMkLst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3" creationId="{34EC86F3-22B5-4D10-B5C7-A73A4DB15944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4" creationId="{23108B74-DE86-443C-9B68-C1E700D0EE63}"/>
          </ac:spMkLst>
        </pc:spChg>
        <pc:spChg chg="add mod">
          <ac:chgData name="Alison Jagger" userId="b1c94611-6e56-48f0-8a81-e0e9a6508702" providerId="ADAL" clId="{7E7593AA-627B-43E6-BF33-E9BF60C6BBD2}" dt="2023-02-28T20:25:46.176" v="308" actId="20577"/>
          <ac:spMkLst>
            <pc:docMk/>
            <pc:sldMk cId="2607546014" sldId="259"/>
            <ac:spMk id="9" creationId="{4B32FCD9-DF40-4D4E-8F34-DE7570BA76CE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20" creationId="{864C8536-084C-41C1-ADEF-3CFC887626B4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21" creationId="{968A04D3-A509-44A8-934F-CE29AE80C0B1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22" creationId="{4F30D04C-176F-4367-AB4F-92C08F5DA4ED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24" creationId="{181853D8-2E09-49E8-8592-8321D45B6250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25" creationId="{6B6B53DC-00FE-432A-AC9B-7AD5D1F33DC5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26" creationId="{55B2AE5C-72F4-47FB-8069-4EDBA69209BC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08" creationId="{61403CC5-CA04-4345-92B4-684B3FC1F0DE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09" creationId="{35ED648D-1B7B-4197-B9E0-CDE8B4AA5226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10" creationId="{1985BD15-6FED-4F24-A0CA-6DE60CEF1677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11" creationId="{25EF69A9-2A45-4A25-A349-AEE7DE643E33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12" creationId="{9F83DE12-2439-4532-B545-4C2188771B7C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13" creationId="{700D1C38-94DF-4A45-8E73-734BE5E69225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14" creationId="{B17336CB-E572-43EA-AF4C-E3EF12274AF9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15" creationId="{B3534656-FCE4-4944-B54A-04DFD1C265FD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16" creationId="{220C5DAE-7361-4255-AAD1-6A474B1E8549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17" creationId="{B075BEBE-76C8-4DA3-B016-FC7CB1BDBE2D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18" creationId="{8CA20F95-436C-4C82-9117-4520ABA0AF52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19" creationId="{7FAF53EF-6CFD-4D07-ABA2-904851695334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20" creationId="{A4492BFC-63CC-4174-856E-F122A3193287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21" creationId="{7805C39A-1F61-4351-B75F-DB9D40407C2C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22" creationId="{E078E2E4-5B59-4874-976E-9AD660E32C94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23" creationId="{E7DF2AEC-1DA2-4692-835F-F7334D9AC292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24" creationId="{36483EFD-1713-4C53-8491-83BFCAA4E8F1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25" creationId="{AD698E37-5265-45CD-8377-DC604065FE21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26" creationId="{FC9FA5E2-376C-41DE-89F0-3265E86F4F94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27" creationId="{6EAE5C6B-11CB-40D3-B1AE-6A9ED461DE17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28" creationId="{C1E28926-7438-4F05-9882-2DDA5FD35EC7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29" creationId="{7BD27CC7-A1E8-4D10-84E2-C9878C15E98F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30" creationId="{4D89A106-5716-408A-AE5D-CA5D6E7C0006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31" creationId="{A0518531-1FE2-4455-8941-011DA02FED9F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57" creationId="{F647BDEF-CB8A-4375-992C-A7932EB96863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58" creationId="{675941C3-3D83-47B8-A4C1-1F8A91EADECD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59" creationId="{8695CE62-6B1A-42F3-9D6D-BA096F8F529B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60" creationId="{2054E535-6595-4AE4-BAB7-2F05268AEF00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61" creationId="{5F64DAAF-C26D-4596-9B99-FC7D0E19FAB3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62" creationId="{F86B22D4-E9A9-48C4-9762-131A9A2B1AB0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63" creationId="{70FA6F66-731C-4214-978D-2A9D5A56491C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64" creationId="{99079CBF-67C1-43F0-A4F9-C6B058D150AD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65" creationId="{F3FE9EDF-156E-426B-8023-BE6721692DCE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66" creationId="{FFE453F0-31F9-40EF-8373-0F8B64486F05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67" creationId="{4EA816D3-A0F8-4119-9C7D-CD6119E19A09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68" creationId="{692A76E7-6CFA-4FE8-9B9E-516581077A1E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69" creationId="{C078222A-1EA4-4A58-8279-BC6C7A7977D5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70" creationId="{35ECF75C-7443-4F78-A85A-057296F7F500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71" creationId="{77A468A8-6E62-4B4D-A41B-4E5829C89B2E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72" creationId="{D7DFEE9F-FEB3-4C10-A287-7D6DD9980C79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73" creationId="{7CCF0EC2-9305-42A6-B667-6B8BE928E3F9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74" creationId="{BCA5723F-AEC6-432F-B0EE-888E98CBFAF0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75" creationId="{6BD2436B-2857-4EC7-9F9C-C15BA50E1D10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76" creationId="{2B2E53B7-F24D-429A-9AB7-4E6A81E2B902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77" creationId="{B1C4B1F8-0447-4940-97D2-927C18BF175B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78" creationId="{2F37B5F5-720A-48EE-AA5E-2D73C0E34471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79" creationId="{96F5F634-4435-417B-BA75-D9583A425397}"/>
          </ac:spMkLst>
        </pc:spChg>
        <pc:spChg chg="del">
          <ac:chgData name="Alison Jagger" userId="b1c94611-6e56-48f0-8a81-e0e9a6508702" providerId="ADAL" clId="{7E7593AA-627B-43E6-BF33-E9BF60C6BBD2}" dt="2023-02-28T20:12:28.258" v="1" actId="478"/>
          <ac:spMkLst>
            <pc:docMk/>
            <pc:sldMk cId="2607546014" sldId="259"/>
            <ac:spMk id="180" creationId="{FDE483DA-4528-4A7F-8CD4-28CC895F5602}"/>
          </ac:spMkLst>
        </pc:spChg>
        <pc:spChg chg="add del">
          <ac:chgData name="Alison Jagger" userId="b1c94611-6e56-48f0-8a81-e0e9a6508702" providerId="ADAL" clId="{7E7593AA-627B-43E6-BF33-E9BF60C6BBD2}" dt="2023-02-28T20:20:04.777" v="184" actId="478"/>
          <ac:spMkLst>
            <pc:docMk/>
            <pc:sldMk cId="2607546014" sldId="259"/>
            <ac:spMk id="181" creationId="{48059962-4CFA-4660-95B0-FC87CB2C9D68}"/>
          </ac:spMkLst>
        </pc:spChg>
        <pc:spChg chg="add del mod">
          <ac:chgData name="Alison Jagger" userId="b1c94611-6e56-48f0-8a81-e0e9a6508702" providerId="ADAL" clId="{7E7593AA-627B-43E6-BF33-E9BF60C6BBD2}" dt="2023-02-28T20:20:18.673" v="190" actId="478"/>
          <ac:spMkLst>
            <pc:docMk/>
            <pc:sldMk cId="2607546014" sldId="259"/>
            <ac:spMk id="206" creationId="{28A7A9B3-BE44-4C70-B80E-3513120C9C17}"/>
          </ac:spMkLst>
        </pc:spChg>
        <pc:spChg chg="add del">
          <ac:chgData name="Alison Jagger" userId="b1c94611-6e56-48f0-8a81-e0e9a6508702" providerId="ADAL" clId="{7E7593AA-627B-43E6-BF33-E9BF60C6BBD2}" dt="2023-02-28T20:20:18.673" v="190" actId="478"/>
          <ac:spMkLst>
            <pc:docMk/>
            <pc:sldMk cId="2607546014" sldId="259"/>
            <ac:spMk id="207" creationId="{D5A95E99-B139-4F9F-B52E-E4B35D877472}"/>
          </ac:spMkLst>
        </pc:spChg>
        <pc:spChg chg="add del">
          <ac:chgData name="Alison Jagger" userId="b1c94611-6e56-48f0-8a81-e0e9a6508702" providerId="ADAL" clId="{7E7593AA-627B-43E6-BF33-E9BF60C6BBD2}" dt="2023-02-28T20:20:18.673" v="190" actId="478"/>
          <ac:spMkLst>
            <pc:docMk/>
            <pc:sldMk cId="2607546014" sldId="259"/>
            <ac:spMk id="208" creationId="{8CA235C5-0CE4-4C93-836F-BE1C3294761B}"/>
          </ac:spMkLst>
        </pc:spChg>
        <pc:spChg chg="add del">
          <ac:chgData name="Alison Jagger" userId="b1c94611-6e56-48f0-8a81-e0e9a6508702" providerId="ADAL" clId="{7E7593AA-627B-43E6-BF33-E9BF60C6BBD2}" dt="2023-02-28T20:20:18.673" v="190" actId="478"/>
          <ac:spMkLst>
            <pc:docMk/>
            <pc:sldMk cId="2607546014" sldId="259"/>
            <ac:spMk id="209" creationId="{D76D6FA3-8D1F-4100-BC73-75DC5DCC7ABF}"/>
          </ac:spMkLst>
        </pc:spChg>
        <pc:spChg chg="add del">
          <ac:chgData name="Alison Jagger" userId="b1c94611-6e56-48f0-8a81-e0e9a6508702" providerId="ADAL" clId="{7E7593AA-627B-43E6-BF33-E9BF60C6BBD2}" dt="2023-02-28T20:20:18.673" v="190" actId="478"/>
          <ac:spMkLst>
            <pc:docMk/>
            <pc:sldMk cId="2607546014" sldId="259"/>
            <ac:spMk id="210" creationId="{31196725-218C-412F-AA21-3DBF7F532F02}"/>
          </ac:spMkLst>
        </pc:spChg>
        <pc:spChg chg="add del">
          <ac:chgData name="Alison Jagger" userId="b1c94611-6e56-48f0-8a81-e0e9a6508702" providerId="ADAL" clId="{7E7593AA-627B-43E6-BF33-E9BF60C6BBD2}" dt="2023-02-28T20:20:18.673" v="190" actId="478"/>
          <ac:spMkLst>
            <pc:docMk/>
            <pc:sldMk cId="2607546014" sldId="259"/>
            <ac:spMk id="211" creationId="{4342338B-0FEB-40BD-AE9E-2642E62CED5D}"/>
          </ac:spMkLst>
        </pc:spChg>
        <pc:spChg chg="add del">
          <ac:chgData name="Alison Jagger" userId="b1c94611-6e56-48f0-8a81-e0e9a6508702" providerId="ADAL" clId="{7E7593AA-627B-43E6-BF33-E9BF60C6BBD2}" dt="2023-02-28T20:20:18.673" v="190" actId="478"/>
          <ac:spMkLst>
            <pc:docMk/>
            <pc:sldMk cId="2607546014" sldId="259"/>
            <ac:spMk id="212" creationId="{54BC5013-6C51-47F5-933B-BA28270F40CD}"/>
          </ac:spMkLst>
        </pc:spChg>
        <pc:spChg chg="add del">
          <ac:chgData name="Alison Jagger" userId="b1c94611-6e56-48f0-8a81-e0e9a6508702" providerId="ADAL" clId="{7E7593AA-627B-43E6-BF33-E9BF60C6BBD2}" dt="2023-02-28T20:20:18.673" v="190" actId="478"/>
          <ac:spMkLst>
            <pc:docMk/>
            <pc:sldMk cId="2607546014" sldId="259"/>
            <ac:spMk id="213" creationId="{864A3BF8-5A46-455D-A8DA-5CE3E075AD8C}"/>
          </ac:spMkLst>
        </pc:spChg>
        <pc:spChg chg="add del">
          <ac:chgData name="Alison Jagger" userId="b1c94611-6e56-48f0-8a81-e0e9a6508702" providerId="ADAL" clId="{7E7593AA-627B-43E6-BF33-E9BF60C6BBD2}" dt="2023-02-28T20:20:18.673" v="190" actId="478"/>
          <ac:spMkLst>
            <pc:docMk/>
            <pc:sldMk cId="2607546014" sldId="259"/>
            <ac:spMk id="214" creationId="{5D9D417D-0186-44ED-A205-D5535BDF9DCA}"/>
          </ac:spMkLst>
        </pc:spChg>
        <pc:spChg chg="add del">
          <ac:chgData name="Alison Jagger" userId="b1c94611-6e56-48f0-8a81-e0e9a6508702" providerId="ADAL" clId="{7E7593AA-627B-43E6-BF33-E9BF60C6BBD2}" dt="2023-02-28T20:20:18.673" v="190" actId="478"/>
          <ac:spMkLst>
            <pc:docMk/>
            <pc:sldMk cId="2607546014" sldId="259"/>
            <ac:spMk id="215" creationId="{00EA08B1-9939-4FA7-8F71-EADCB8FEF480}"/>
          </ac:spMkLst>
        </pc:spChg>
        <pc:spChg chg="add del">
          <ac:chgData name="Alison Jagger" userId="b1c94611-6e56-48f0-8a81-e0e9a6508702" providerId="ADAL" clId="{7E7593AA-627B-43E6-BF33-E9BF60C6BBD2}" dt="2023-02-28T20:20:18.673" v="190" actId="478"/>
          <ac:spMkLst>
            <pc:docMk/>
            <pc:sldMk cId="2607546014" sldId="259"/>
            <ac:spMk id="216" creationId="{595608B0-EA68-4CFC-9621-220291F3461C}"/>
          </ac:spMkLst>
        </pc:spChg>
        <pc:spChg chg="add del">
          <ac:chgData name="Alison Jagger" userId="b1c94611-6e56-48f0-8a81-e0e9a6508702" providerId="ADAL" clId="{7E7593AA-627B-43E6-BF33-E9BF60C6BBD2}" dt="2023-02-28T20:20:18.673" v="190" actId="478"/>
          <ac:spMkLst>
            <pc:docMk/>
            <pc:sldMk cId="2607546014" sldId="259"/>
            <ac:spMk id="217" creationId="{9BF95FCE-0D7C-45B7-9138-62A1837745C8}"/>
          </ac:spMkLst>
        </pc:spChg>
        <pc:spChg chg="add del">
          <ac:chgData name="Alison Jagger" userId="b1c94611-6e56-48f0-8a81-e0e9a6508702" providerId="ADAL" clId="{7E7593AA-627B-43E6-BF33-E9BF60C6BBD2}" dt="2023-02-28T20:20:18.673" v="190" actId="478"/>
          <ac:spMkLst>
            <pc:docMk/>
            <pc:sldMk cId="2607546014" sldId="259"/>
            <ac:spMk id="218" creationId="{96D565D7-297C-44DE-A5FB-CCF076817FED}"/>
          </ac:spMkLst>
        </pc:spChg>
        <pc:spChg chg="add del">
          <ac:chgData name="Alison Jagger" userId="b1c94611-6e56-48f0-8a81-e0e9a6508702" providerId="ADAL" clId="{7E7593AA-627B-43E6-BF33-E9BF60C6BBD2}" dt="2023-02-28T20:20:18.673" v="190" actId="478"/>
          <ac:spMkLst>
            <pc:docMk/>
            <pc:sldMk cId="2607546014" sldId="259"/>
            <ac:spMk id="219" creationId="{9B6BCE14-D7D2-4018-AD4A-4AD38A364179}"/>
          </ac:spMkLst>
        </pc:spChg>
        <pc:spChg chg="add del">
          <ac:chgData name="Alison Jagger" userId="b1c94611-6e56-48f0-8a81-e0e9a6508702" providerId="ADAL" clId="{7E7593AA-627B-43E6-BF33-E9BF60C6BBD2}" dt="2023-02-28T20:20:18.673" v="190" actId="478"/>
          <ac:spMkLst>
            <pc:docMk/>
            <pc:sldMk cId="2607546014" sldId="259"/>
            <ac:spMk id="220" creationId="{E024C679-B22E-4BED-8D86-550668E9BABB}"/>
          </ac:spMkLst>
        </pc:spChg>
        <pc:spChg chg="add del">
          <ac:chgData name="Alison Jagger" userId="b1c94611-6e56-48f0-8a81-e0e9a6508702" providerId="ADAL" clId="{7E7593AA-627B-43E6-BF33-E9BF60C6BBD2}" dt="2023-02-28T20:20:18.673" v="190" actId="478"/>
          <ac:spMkLst>
            <pc:docMk/>
            <pc:sldMk cId="2607546014" sldId="259"/>
            <ac:spMk id="221" creationId="{9C6C977F-6D85-4C8C-A2BB-0A24386B4DEF}"/>
          </ac:spMkLst>
        </pc:spChg>
        <pc:spChg chg="add del">
          <ac:chgData name="Alison Jagger" userId="b1c94611-6e56-48f0-8a81-e0e9a6508702" providerId="ADAL" clId="{7E7593AA-627B-43E6-BF33-E9BF60C6BBD2}" dt="2023-02-28T20:20:18.673" v="190" actId="478"/>
          <ac:spMkLst>
            <pc:docMk/>
            <pc:sldMk cId="2607546014" sldId="259"/>
            <ac:spMk id="222" creationId="{909BA7DC-DE05-4983-977C-BC296F6BF9ED}"/>
          </ac:spMkLst>
        </pc:spChg>
        <pc:spChg chg="add del">
          <ac:chgData name="Alison Jagger" userId="b1c94611-6e56-48f0-8a81-e0e9a6508702" providerId="ADAL" clId="{7E7593AA-627B-43E6-BF33-E9BF60C6BBD2}" dt="2023-02-28T20:20:18.673" v="190" actId="478"/>
          <ac:spMkLst>
            <pc:docMk/>
            <pc:sldMk cId="2607546014" sldId="259"/>
            <ac:spMk id="223" creationId="{064CB9C3-8A9F-441E-BFBA-BD1D4E556594}"/>
          </ac:spMkLst>
        </pc:spChg>
        <pc:spChg chg="add del">
          <ac:chgData name="Alison Jagger" userId="b1c94611-6e56-48f0-8a81-e0e9a6508702" providerId="ADAL" clId="{7E7593AA-627B-43E6-BF33-E9BF60C6BBD2}" dt="2023-02-28T20:20:21.710" v="191" actId="478"/>
          <ac:spMkLst>
            <pc:docMk/>
            <pc:sldMk cId="2607546014" sldId="259"/>
            <ac:spMk id="224" creationId="{86CE434E-1CFD-462D-9437-00D0782A6931}"/>
          </ac:spMkLst>
        </pc:spChg>
        <pc:spChg chg="add del">
          <ac:chgData name="Alison Jagger" userId="b1c94611-6e56-48f0-8a81-e0e9a6508702" providerId="ADAL" clId="{7E7593AA-627B-43E6-BF33-E9BF60C6BBD2}" dt="2023-02-28T20:20:21.710" v="191" actId="478"/>
          <ac:spMkLst>
            <pc:docMk/>
            <pc:sldMk cId="2607546014" sldId="259"/>
            <ac:spMk id="225" creationId="{8E5997B3-6F13-45B1-85BC-E70F5A0E44C2}"/>
          </ac:spMkLst>
        </pc:spChg>
        <pc:spChg chg="add del">
          <ac:chgData name="Alison Jagger" userId="b1c94611-6e56-48f0-8a81-e0e9a6508702" providerId="ADAL" clId="{7E7593AA-627B-43E6-BF33-E9BF60C6BBD2}" dt="2023-02-28T20:20:21.710" v="191" actId="478"/>
          <ac:spMkLst>
            <pc:docMk/>
            <pc:sldMk cId="2607546014" sldId="259"/>
            <ac:spMk id="226" creationId="{5E5890CF-80F6-4A63-901D-F554AAE482C5}"/>
          </ac:spMkLst>
        </pc:spChg>
        <pc:spChg chg="add del">
          <ac:chgData name="Alison Jagger" userId="b1c94611-6e56-48f0-8a81-e0e9a6508702" providerId="ADAL" clId="{7E7593AA-627B-43E6-BF33-E9BF60C6BBD2}" dt="2023-02-28T20:20:21.710" v="191" actId="478"/>
          <ac:spMkLst>
            <pc:docMk/>
            <pc:sldMk cId="2607546014" sldId="259"/>
            <ac:spMk id="227" creationId="{88EA73E7-C181-4C38-A567-8B5E87F72A05}"/>
          </ac:spMkLst>
        </pc:spChg>
        <pc:spChg chg="add del">
          <ac:chgData name="Alison Jagger" userId="b1c94611-6e56-48f0-8a81-e0e9a6508702" providerId="ADAL" clId="{7E7593AA-627B-43E6-BF33-E9BF60C6BBD2}" dt="2023-02-28T20:20:21.710" v="191" actId="478"/>
          <ac:spMkLst>
            <pc:docMk/>
            <pc:sldMk cId="2607546014" sldId="259"/>
            <ac:spMk id="228" creationId="{FC19ADF1-E19C-4F60-8AD4-6FA524A65072}"/>
          </ac:spMkLst>
        </pc:spChg>
        <pc:spChg chg="add del">
          <ac:chgData name="Alison Jagger" userId="b1c94611-6e56-48f0-8a81-e0e9a6508702" providerId="ADAL" clId="{7E7593AA-627B-43E6-BF33-E9BF60C6BBD2}" dt="2023-02-28T20:20:21.710" v="191" actId="478"/>
          <ac:spMkLst>
            <pc:docMk/>
            <pc:sldMk cId="2607546014" sldId="259"/>
            <ac:spMk id="229" creationId="{F0101043-8FF8-402A-8389-6D34E3396AB8}"/>
          </ac:spMkLst>
        </pc:spChg>
        <pc:spChg chg="add mod">
          <ac:chgData name="Alison Jagger" userId="b1c94611-6e56-48f0-8a81-e0e9a6508702" providerId="ADAL" clId="{7E7593AA-627B-43E6-BF33-E9BF60C6BBD2}" dt="2023-02-28T20:13:06.403" v="17" actId="1076"/>
          <ac:spMkLst>
            <pc:docMk/>
            <pc:sldMk cId="2607546014" sldId="259"/>
            <ac:spMk id="230" creationId="{7451D48E-81DF-4DAD-A8B4-36CBA3978A8F}"/>
          </ac:spMkLst>
        </pc:spChg>
        <pc:spChg chg="add mod">
          <ac:chgData name="Alison Jagger" userId="b1c94611-6e56-48f0-8a81-e0e9a6508702" providerId="ADAL" clId="{7E7593AA-627B-43E6-BF33-E9BF60C6BBD2}" dt="2023-02-28T20:18:38.918" v="166" actId="14100"/>
          <ac:spMkLst>
            <pc:docMk/>
            <pc:sldMk cId="2607546014" sldId="259"/>
            <ac:spMk id="231" creationId="{DDB2AD38-2C05-411B-AE6D-51587BF48EDD}"/>
          </ac:spMkLst>
        </pc:spChg>
        <pc:spChg chg="add del mod">
          <ac:chgData name="Alison Jagger" userId="b1c94611-6e56-48f0-8a81-e0e9a6508702" providerId="ADAL" clId="{7E7593AA-627B-43E6-BF33-E9BF60C6BBD2}" dt="2023-02-28T20:13:21.078" v="19" actId="478"/>
          <ac:spMkLst>
            <pc:docMk/>
            <pc:sldMk cId="2607546014" sldId="259"/>
            <ac:spMk id="232" creationId="{840DC8E5-57F0-4B62-BA2D-8A4400FB3B2F}"/>
          </ac:spMkLst>
        </pc:spChg>
        <pc:spChg chg="add del">
          <ac:chgData name="Alison Jagger" userId="b1c94611-6e56-48f0-8a81-e0e9a6508702" providerId="ADAL" clId="{7E7593AA-627B-43E6-BF33-E9BF60C6BBD2}" dt="2023-02-28T20:20:10.435" v="185" actId="478"/>
          <ac:spMkLst>
            <pc:docMk/>
            <pc:sldMk cId="2607546014" sldId="259"/>
            <ac:spMk id="234" creationId="{9EE08229-B446-41D9-A81E-7770D9E722E0}"/>
          </ac:spMkLst>
        </pc:spChg>
        <pc:spChg chg="add del">
          <ac:chgData name="Alison Jagger" userId="b1c94611-6e56-48f0-8a81-e0e9a6508702" providerId="ADAL" clId="{7E7593AA-627B-43E6-BF33-E9BF60C6BBD2}" dt="2023-02-28T20:16:50.022" v="62"/>
          <ac:spMkLst>
            <pc:docMk/>
            <pc:sldMk cId="2607546014" sldId="259"/>
            <ac:spMk id="235" creationId="{459716DC-AE90-4F26-ABBE-02AF4E92400A}"/>
          </ac:spMkLst>
        </pc:spChg>
        <pc:spChg chg="add del">
          <ac:chgData name="Alison Jagger" userId="b1c94611-6e56-48f0-8a81-e0e9a6508702" providerId="ADAL" clId="{7E7593AA-627B-43E6-BF33-E9BF60C6BBD2}" dt="2023-02-28T20:16:50.022" v="62"/>
          <ac:spMkLst>
            <pc:docMk/>
            <pc:sldMk cId="2607546014" sldId="259"/>
            <ac:spMk id="260" creationId="{154F5549-B508-415F-8DAC-5286DFFBE9AC}"/>
          </ac:spMkLst>
        </pc:spChg>
        <pc:spChg chg="add del">
          <ac:chgData name="Alison Jagger" userId="b1c94611-6e56-48f0-8a81-e0e9a6508702" providerId="ADAL" clId="{7E7593AA-627B-43E6-BF33-E9BF60C6BBD2}" dt="2023-02-28T20:16:50.022" v="62"/>
          <ac:spMkLst>
            <pc:docMk/>
            <pc:sldMk cId="2607546014" sldId="259"/>
            <ac:spMk id="261" creationId="{A65F0B42-B5A4-4F9F-8995-5E99FB6794F7}"/>
          </ac:spMkLst>
        </pc:spChg>
        <pc:spChg chg="add del">
          <ac:chgData name="Alison Jagger" userId="b1c94611-6e56-48f0-8a81-e0e9a6508702" providerId="ADAL" clId="{7E7593AA-627B-43E6-BF33-E9BF60C6BBD2}" dt="2023-02-28T20:16:50.022" v="62"/>
          <ac:spMkLst>
            <pc:docMk/>
            <pc:sldMk cId="2607546014" sldId="259"/>
            <ac:spMk id="262" creationId="{98D644CC-C4E4-4D90-87AB-04E8D280B2D9}"/>
          </ac:spMkLst>
        </pc:spChg>
        <pc:spChg chg="add del">
          <ac:chgData name="Alison Jagger" userId="b1c94611-6e56-48f0-8a81-e0e9a6508702" providerId="ADAL" clId="{7E7593AA-627B-43E6-BF33-E9BF60C6BBD2}" dt="2023-02-28T20:16:50.022" v="62"/>
          <ac:spMkLst>
            <pc:docMk/>
            <pc:sldMk cId="2607546014" sldId="259"/>
            <ac:spMk id="263" creationId="{C5DA580C-B3F6-493D-8635-0AD9C0E296B1}"/>
          </ac:spMkLst>
        </pc:spChg>
        <pc:spChg chg="add del">
          <ac:chgData name="Alison Jagger" userId="b1c94611-6e56-48f0-8a81-e0e9a6508702" providerId="ADAL" clId="{7E7593AA-627B-43E6-BF33-E9BF60C6BBD2}" dt="2023-02-28T20:16:50.022" v="62"/>
          <ac:spMkLst>
            <pc:docMk/>
            <pc:sldMk cId="2607546014" sldId="259"/>
            <ac:spMk id="264" creationId="{B1543D0B-A822-4C33-AE48-3B3656813448}"/>
          </ac:spMkLst>
        </pc:spChg>
        <pc:spChg chg="add del">
          <ac:chgData name="Alison Jagger" userId="b1c94611-6e56-48f0-8a81-e0e9a6508702" providerId="ADAL" clId="{7E7593AA-627B-43E6-BF33-E9BF60C6BBD2}" dt="2023-02-28T20:16:50.022" v="62"/>
          <ac:spMkLst>
            <pc:docMk/>
            <pc:sldMk cId="2607546014" sldId="259"/>
            <ac:spMk id="265" creationId="{FC883E0E-9FED-4B7C-A8C1-0766C0E8B4B4}"/>
          </ac:spMkLst>
        </pc:spChg>
        <pc:spChg chg="add del">
          <ac:chgData name="Alison Jagger" userId="b1c94611-6e56-48f0-8a81-e0e9a6508702" providerId="ADAL" clId="{7E7593AA-627B-43E6-BF33-E9BF60C6BBD2}" dt="2023-02-28T20:16:50.022" v="62"/>
          <ac:spMkLst>
            <pc:docMk/>
            <pc:sldMk cId="2607546014" sldId="259"/>
            <ac:spMk id="266" creationId="{1197ED05-6241-4920-A96E-4C61DF0AED26}"/>
          </ac:spMkLst>
        </pc:spChg>
        <pc:spChg chg="add del">
          <ac:chgData name="Alison Jagger" userId="b1c94611-6e56-48f0-8a81-e0e9a6508702" providerId="ADAL" clId="{7E7593AA-627B-43E6-BF33-E9BF60C6BBD2}" dt="2023-02-28T20:16:50.022" v="62"/>
          <ac:spMkLst>
            <pc:docMk/>
            <pc:sldMk cId="2607546014" sldId="259"/>
            <ac:spMk id="267" creationId="{86D45299-EDF4-43F8-9866-A9D89D45726D}"/>
          </ac:spMkLst>
        </pc:spChg>
        <pc:spChg chg="add del">
          <ac:chgData name="Alison Jagger" userId="b1c94611-6e56-48f0-8a81-e0e9a6508702" providerId="ADAL" clId="{7E7593AA-627B-43E6-BF33-E9BF60C6BBD2}" dt="2023-02-28T20:16:50.022" v="62"/>
          <ac:spMkLst>
            <pc:docMk/>
            <pc:sldMk cId="2607546014" sldId="259"/>
            <ac:spMk id="268" creationId="{065B6C20-B07F-4BBC-AD86-1DA02CBAD13F}"/>
          </ac:spMkLst>
        </pc:spChg>
        <pc:spChg chg="add del">
          <ac:chgData name="Alison Jagger" userId="b1c94611-6e56-48f0-8a81-e0e9a6508702" providerId="ADAL" clId="{7E7593AA-627B-43E6-BF33-E9BF60C6BBD2}" dt="2023-02-28T20:16:50.022" v="62"/>
          <ac:spMkLst>
            <pc:docMk/>
            <pc:sldMk cId="2607546014" sldId="259"/>
            <ac:spMk id="269" creationId="{C8754638-23B7-4A3B-BDB8-A47C7D062853}"/>
          </ac:spMkLst>
        </pc:spChg>
        <pc:spChg chg="add del">
          <ac:chgData name="Alison Jagger" userId="b1c94611-6e56-48f0-8a81-e0e9a6508702" providerId="ADAL" clId="{7E7593AA-627B-43E6-BF33-E9BF60C6BBD2}" dt="2023-02-28T20:16:50.022" v="62"/>
          <ac:spMkLst>
            <pc:docMk/>
            <pc:sldMk cId="2607546014" sldId="259"/>
            <ac:spMk id="270" creationId="{A7CAFEF7-9862-4385-B162-AA8CADC457CF}"/>
          </ac:spMkLst>
        </pc:spChg>
        <pc:spChg chg="add del">
          <ac:chgData name="Alison Jagger" userId="b1c94611-6e56-48f0-8a81-e0e9a6508702" providerId="ADAL" clId="{7E7593AA-627B-43E6-BF33-E9BF60C6BBD2}" dt="2023-02-28T20:16:50.022" v="62"/>
          <ac:spMkLst>
            <pc:docMk/>
            <pc:sldMk cId="2607546014" sldId="259"/>
            <ac:spMk id="271" creationId="{1AA4A1C2-4914-43C0-B7A1-84708AFCEAFE}"/>
          </ac:spMkLst>
        </pc:spChg>
        <pc:spChg chg="add del">
          <ac:chgData name="Alison Jagger" userId="b1c94611-6e56-48f0-8a81-e0e9a6508702" providerId="ADAL" clId="{7E7593AA-627B-43E6-BF33-E9BF60C6BBD2}" dt="2023-02-28T20:16:50.022" v="62"/>
          <ac:spMkLst>
            <pc:docMk/>
            <pc:sldMk cId="2607546014" sldId="259"/>
            <ac:spMk id="272" creationId="{8289964B-9600-4172-A0B8-1C27B2875EA5}"/>
          </ac:spMkLst>
        </pc:spChg>
        <pc:spChg chg="add del">
          <ac:chgData name="Alison Jagger" userId="b1c94611-6e56-48f0-8a81-e0e9a6508702" providerId="ADAL" clId="{7E7593AA-627B-43E6-BF33-E9BF60C6BBD2}" dt="2023-02-28T20:16:50.022" v="62"/>
          <ac:spMkLst>
            <pc:docMk/>
            <pc:sldMk cId="2607546014" sldId="259"/>
            <ac:spMk id="273" creationId="{F8A7836C-CFD3-4CC5-A95D-A4132435CEC7}"/>
          </ac:spMkLst>
        </pc:spChg>
        <pc:spChg chg="add del">
          <ac:chgData name="Alison Jagger" userId="b1c94611-6e56-48f0-8a81-e0e9a6508702" providerId="ADAL" clId="{7E7593AA-627B-43E6-BF33-E9BF60C6BBD2}" dt="2023-02-28T20:16:50.022" v="62"/>
          <ac:spMkLst>
            <pc:docMk/>
            <pc:sldMk cId="2607546014" sldId="259"/>
            <ac:spMk id="274" creationId="{D08A4A2B-0AD9-41B3-833E-2E07FB91DCC4}"/>
          </ac:spMkLst>
        </pc:spChg>
        <pc:spChg chg="add del">
          <ac:chgData name="Alison Jagger" userId="b1c94611-6e56-48f0-8a81-e0e9a6508702" providerId="ADAL" clId="{7E7593AA-627B-43E6-BF33-E9BF60C6BBD2}" dt="2023-02-28T20:16:50.022" v="62"/>
          <ac:spMkLst>
            <pc:docMk/>
            <pc:sldMk cId="2607546014" sldId="259"/>
            <ac:spMk id="275" creationId="{A7B5E2D5-A030-443E-84C8-07C5EA64031B}"/>
          </ac:spMkLst>
        </pc:spChg>
        <pc:spChg chg="add del">
          <ac:chgData name="Alison Jagger" userId="b1c94611-6e56-48f0-8a81-e0e9a6508702" providerId="ADAL" clId="{7E7593AA-627B-43E6-BF33-E9BF60C6BBD2}" dt="2023-02-28T20:16:50.022" v="62"/>
          <ac:spMkLst>
            <pc:docMk/>
            <pc:sldMk cId="2607546014" sldId="259"/>
            <ac:spMk id="276" creationId="{FAF498FE-D711-49ED-9268-C8B17C0E858A}"/>
          </ac:spMkLst>
        </pc:spChg>
        <pc:spChg chg="add del">
          <ac:chgData name="Alison Jagger" userId="b1c94611-6e56-48f0-8a81-e0e9a6508702" providerId="ADAL" clId="{7E7593AA-627B-43E6-BF33-E9BF60C6BBD2}" dt="2023-02-28T20:16:50.022" v="62"/>
          <ac:spMkLst>
            <pc:docMk/>
            <pc:sldMk cId="2607546014" sldId="259"/>
            <ac:spMk id="277" creationId="{F8B72E43-61D7-44E1-98EF-3670907DD001}"/>
          </ac:spMkLst>
        </pc:spChg>
        <pc:spChg chg="add del">
          <ac:chgData name="Alison Jagger" userId="b1c94611-6e56-48f0-8a81-e0e9a6508702" providerId="ADAL" clId="{7E7593AA-627B-43E6-BF33-E9BF60C6BBD2}" dt="2023-02-28T20:16:50.022" v="62"/>
          <ac:spMkLst>
            <pc:docMk/>
            <pc:sldMk cId="2607546014" sldId="259"/>
            <ac:spMk id="278" creationId="{698519C9-5021-4A80-B0E9-CE59B6948001}"/>
          </ac:spMkLst>
        </pc:spChg>
        <pc:spChg chg="add del">
          <ac:chgData name="Alison Jagger" userId="b1c94611-6e56-48f0-8a81-e0e9a6508702" providerId="ADAL" clId="{7E7593AA-627B-43E6-BF33-E9BF60C6BBD2}" dt="2023-02-28T20:16:50.022" v="62"/>
          <ac:spMkLst>
            <pc:docMk/>
            <pc:sldMk cId="2607546014" sldId="259"/>
            <ac:spMk id="279" creationId="{F43EFD4E-7AD3-4814-A50A-F2B39E925D78}"/>
          </ac:spMkLst>
        </pc:spChg>
        <pc:spChg chg="add del">
          <ac:chgData name="Alison Jagger" userId="b1c94611-6e56-48f0-8a81-e0e9a6508702" providerId="ADAL" clId="{7E7593AA-627B-43E6-BF33-E9BF60C6BBD2}" dt="2023-02-28T20:16:50.022" v="62"/>
          <ac:spMkLst>
            <pc:docMk/>
            <pc:sldMk cId="2607546014" sldId="259"/>
            <ac:spMk id="280" creationId="{01C92453-AEFD-4EA5-B6A5-7605A401F5C9}"/>
          </ac:spMkLst>
        </pc:spChg>
        <pc:spChg chg="add del">
          <ac:chgData name="Alison Jagger" userId="b1c94611-6e56-48f0-8a81-e0e9a6508702" providerId="ADAL" clId="{7E7593AA-627B-43E6-BF33-E9BF60C6BBD2}" dt="2023-02-28T20:16:50.022" v="62"/>
          <ac:spMkLst>
            <pc:docMk/>
            <pc:sldMk cId="2607546014" sldId="259"/>
            <ac:spMk id="281" creationId="{7D4AA76F-2846-4419-ACE7-2B23A75249AE}"/>
          </ac:spMkLst>
        </pc:spChg>
        <pc:spChg chg="add del">
          <ac:chgData name="Alison Jagger" userId="b1c94611-6e56-48f0-8a81-e0e9a6508702" providerId="ADAL" clId="{7E7593AA-627B-43E6-BF33-E9BF60C6BBD2}" dt="2023-02-28T20:16:50.022" v="62"/>
          <ac:spMkLst>
            <pc:docMk/>
            <pc:sldMk cId="2607546014" sldId="259"/>
            <ac:spMk id="282" creationId="{E73B6E60-613C-4B91-A933-D0AF059582CD}"/>
          </ac:spMkLst>
        </pc:spChg>
        <pc:spChg chg="add del">
          <ac:chgData name="Alison Jagger" userId="b1c94611-6e56-48f0-8a81-e0e9a6508702" providerId="ADAL" clId="{7E7593AA-627B-43E6-BF33-E9BF60C6BBD2}" dt="2023-02-28T20:16:50.022" v="62"/>
          <ac:spMkLst>
            <pc:docMk/>
            <pc:sldMk cId="2607546014" sldId="259"/>
            <ac:spMk id="283" creationId="{3E8B8941-6035-4157-AC5B-64ED274E79BC}"/>
          </ac:spMkLst>
        </pc:spChg>
        <pc:spChg chg="add del">
          <ac:chgData name="Alison Jagger" userId="b1c94611-6e56-48f0-8a81-e0e9a6508702" providerId="ADAL" clId="{7E7593AA-627B-43E6-BF33-E9BF60C6BBD2}" dt="2023-02-28T20:16:50.022" v="62"/>
          <ac:spMkLst>
            <pc:docMk/>
            <pc:sldMk cId="2607546014" sldId="259"/>
            <ac:spMk id="284" creationId="{16484819-99C9-4A7F-99C4-214C7506A424}"/>
          </ac:spMkLst>
        </pc:spChg>
        <pc:spChg chg="add del">
          <ac:chgData name="Alison Jagger" userId="b1c94611-6e56-48f0-8a81-e0e9a6508702" providerId="ADAL" clId="{7E7593AA-627B-43E6-BF33-E9BF60C6BBD2}" dt="2023-02-28T20:16:50.022" v="62"/>
          <ac:spMkLst>
            <pc:docMk/>
            <pc:sldMk cId="2607546014" sldId="259"/>
            <ac:spMk id="285" creationId="{F813C0B7-6768-444E-8F52-478CFBB94194}"/>
          </ac:spMkLst>
        </pc:spChg>
        <pc:spChg chg="add del">
          <ac:chgData name="Alison Jagger" userId="b1c94611-6e56-48f0-8a81-e0e9a6508702" providerId="ADAL" clId="{7E7593AA-627B-43E6-BF33-E9BF60C6BBD2}" dt="2023-02-28T20:16:50.022" v="62"/>
          <ac:spMkLst>
            <pc:docMk/>
            <pc:sldMk cId="2607546014" sldId="259"/>
            <ac:spMk id="286" creationId="{B5CE991C-552C-49C1-B34E-19268142B408}"/>
          </ac:spMkLst>
        </pc:spChg>
        <pc:spChg chg="add del">
          <ac:chgData name="Alison Jagger" userId="b1c94611-6e56-48f0-8a81-e0e9a6508702" providerId="ADAL" clId="{7E7593AA-627B-43E6-BF33-E9BF60C6BBD2}" dt="2023-02-28T20:16:50.022" v="62"/>
          <ac:spMkLst>
            <pc:docMk/>
            <pc:sldMk cId="2607546014" sldId="259"/>
            <ac:spMk id="288" creationId="{41B5276A-A61C-45BD-A210-C26EC9F7D6A9}"/>
          </ac:spMkLst>
        </pc:spChg>
        <pc:spChg chg="add mod">
          <ac:chgData name="Alison Jagger" userId="b1c94611-6e56-48f0-8a81-e0e9a6508702" providerId="ADAL" clId="{7E7593AA-627B-43E6-BF33-E9BF60C6BBD2}" dt="2023-02-28T20:25:48.185" v="310" actId="20577"/>
          <ac:spMkLst>
            <pc:docMk/>
            <pc:sldMk cId="2607546014" sldId="259"/>
            <ac:spMk id="289" creationId="{8EFAC303-206D-431A-B757-0FDC078CF796}"/>
          </ac:spMkLst>
        </pc:spChg>
        <pc:spChg chg="add mod">
          <ac:chgData name="Alison Jagger" userId="b1c94611-6e56-48f0-8a81-e0e9a6508702" providerId="ADAL" clId="{7E7593AA-627B-43E6-BF33-E9BF60C6BBD2}" dt="2023-02-28T20:25:50.037" v="312" actId="20577"/>
          <ac:spMkLst>
            <pc:docMk/>
            <pc:sldMk cId="2607546014" sldId="259"/>
            <ac:spMk id="290" creationId="{D77BD749-C6DB-4343-AF8A-6A032A607B4F}"/>
          </ac:spMkLst>
        </pc:spChg>
        <pc:spChg chg="add mod">
          <ac:chgData name="Alison Jagger" userId="b1c94611-6e56-48f0-8a81-e0e9a6508702" providerId="ADAL" clId="{7E7593AA-627B-43E6-BF33-E9BF60C6BBD2}" dt="2023-02-28T20:25:52.048" v="314" actId="20577"/>
          <ac:spMkLst>
            <pc:docMk/>
            <pc:sldMk cId="2607546014" sldId="259"/>
            <ac:spMk id="291" creationId="{E5FCC852-73D2-48A9-B327-1AE19C32EC27}"/>
          </ac:spMkLst>
        </pc:spChg>
        <pc:spChg chg="add mod">
          <ac:chgData name="Alison Jagger" userId="b1c94611-6e56-48f0-8a81-e0e9a6508702" providerId="ADAL" clId="{7E7593AA-627B-43E6-BF33-E9BF60C6BBD2}" dt="2023-02-28T20:25:43.938" v="306" actId="20577"/>
          <ac:spMkLst>
            <pc:docMk/>
            <pc:sldMk cId="2607546014" sldId="259"/>
            <ac:spMk id="292" creationId="{2CD00C36-E322-4666-8F2B-E64E5A55B726}"/>
          </ac:spMkLst>
        </pc:spChg>
        <pc:spChg chg="add mod">
          <ac:chgData name="Alison Jagger" userId="b1c94611-6e56-48f0-8a81-e0e9a6508702" providerId="ADAL" clId="{7E7593AA-627B-43E6-BF33-E9BF60C6BBD2}" dt="2023-02-28T20:25:38.167" v="300" actId="20577"/>
          <ac:spMkLst>
            <pc:docMk/>
            <pc:sldMk cId="2607546014" sldId="259"/>
            <ac:spMk id="293" creationId="{1E964AF9-02BF-43A6-B66A-07BB63B741A1}"/>
          </ac:spMkLst>
        </pc:spChg>
        <pc:spChg chg="add mod">
          <ac:chgData name="Alison Jagger" userId="b1c94611-6e56-48f0-8a81-e0e9a6508702" providerId="ADAL" clId="{7E7593AA-627B-43E6-BF33-E9BF60C6BBD2}" dt="2023-02-28T20:25:40.142" v="302" actId="20577"/>
          <ac:spMkLst>
            <pc:docMk/>
            <pc:sldMk cId="2607546014" sldId="259"/>
            <ac:spMk id="294" creationId="{ADBE482E-BFF4-4BD8-8675-80A4AAE147AA}"/>
          </ac:spMkLst>
        </pc:spChg>
        <pc:spChg chg="add mod">
          <ac:chgData name="Alison Jagger" userId="b1c94611-6e56-48f0-8a81-e0e9a6508702" providerId="ADAL" clId="{7E7593AA-627B-43E6-BF33-E9BF60C6BBD2}" dt="2023-02-28T20:25:42.067" v="304" actId="20577"/>
          <ac:spMkLst>
            <pc:docMk/>
            <pc:sldMk cId="2607546014" sldId="259"/>
            <ac:spMk id="295" creationId="{17F5118D-2927-408B-89B6-A86D9E2D50DD}"/>
          </ac:spMkLst>
        </pc:spChg>
        <pc:spChg chg="add mod">
          <ac:chgData name="Alison Jagger" userId="b1c94611-6e56-48f0-8a81-e0e9a6508702" providerId="ADAL" clId="{7E7593AA-627B-43E6-BF33-E9BF60C6BBD2}" dt="2023-02-28T20:26:06.855" v="326" actId="20577"/>
          <ac:spMkLst>
            <pc:docMk/>
            <pc:sldMk cId="2607546014" sldId="259"/>
            <ac:spMk id="296" creationId="{880AA4B4-A337-4430-8AF7-4F8210D8C706}"/>
          </ac:spMkLst>
        </pc:spChg>
        <pc:spChg chg="add mod">
          <ac:chgData name="Alison Jagger" userId="b1c94611-6e56-48f0-8a81-e0e9a6508702" providerId="ADAL" clId="{7E7593AA-627B-43E6-BF33-E9BF60C6BBD2}" dt="2023-02-28T20:26:08.679" v="328" actId="20577"/>
          <ac:spMkLst>
            <pc:docMk/>
            <pc:sldMk cId="2607546014" sldId="259"/>
            <ac:spMk id="297" creationId="{42A6962B-3954-487F-90B3-A02AA72F19A2}"/>
          </ac:spMkLst>
        </pc:spChg>
        <pc:spChg chg="add mod">
          <ac:chgData name="Alison Jagger" userId="b1c94611-6e56-48f0-8a81-e0e9a6508702" providerId="ADAL" clId="{7E7593AA-627B-43E6-BF33-E9BF60C6BBD2}" dt="2023-02-28T20:26:10.912" v="330" actId="20577"/>
          <ac:spMkLst>
            <pc:docMk/>
            <pc:sldMk cId="2607546014" sldId="259"/>
            <ac:spMk id="298" creationId="{63D09AA3-5CAD-4386-84DB-B34F95B75219}"/>
          </ac:spMkLst>
        </pc:spChg>
        <pc:spChg chg="add mod">
          <ac:chgData name="Alison Jagger" userId="b1c94611-6e56-48f0-8a81-e0e9a6508702" providerId="ADAL" clId="{7E7593AA-627B-43E6-BF33-E9BF60C6BBD2}" dt="2023-02-28T20:26:12.771" v="332" actId="20577"/>
          <ac:spMkLst>
            <pc:docMk/>
            <pc:sldMk cId="2607546014" sldId="259"/>
            <ac:spMk id="299" creationId="{66ADFD3C-E554-4440-8A8B-0A9B46D24AAC}"/>
          </ac:spMkLst>
        </pc:spChg>
        <pc:spChg chg="add mod">
          <ac:chgData name="Alison Jagger" userId="b1c94611-6e56-48f0-8a81-e0e9a6508702" providerId="ADAL" clId="{7E7593AA-627B-43E6-BF33-E9BF60C6BBD2}" dt="2023-02-28T20:26:04.166" v="324" actId="20577"/>
          <ac:spMkLst>
            <pc:docMk/>
            <pc:sldMk cId="2607546014" sldId="259"/>
            <ac:spMk id="300" creationId="{4D4B4644-6FD0-42D4-B5A8-7E5EB1F58C5A}"/>
          </ac:spMkLst>
        </pc:spChg>
        <pc:spChg chg="add mod">
          <ac:chgData name="Alison Jagger" userId="b1c94611-6e56-48f0-8a81-e0e9a6508702" providerId="ADAL" clId="{7E7593AA-627B-43E6-BF33-E9BF60C6BBD2}" dt="2023-02-28T20:25:54.423" v="316" actId="20577"/>
          <ac:spMkLst>
            <pc:docMk/>
            <pc:sldMk cId="2607546014" sldId="259"/>
            <ac:spMk id="301" creationId="{82C666FE-1DCD-4A1C-8DC7-85E10987C5D4}"/>
          </ac:spMkLst>
        </pc:spChg>
        <pc:spChg chg="add mod">
          <ac:chgData name="Alison Jagger" userId="b1c94611-6e56-48f0-8a81-e0e9a6508702" providerId="ADAL" clId="{7E7593AA-627B-43E6-BF33-E9BF60C6BBD2}" dt="2023-02-28T20:26:00.298" v="320" actId="20577"/>
          <ac:spMkLst>
            <pc:docMk/>
            <pc:sldMk cId="2607546014" sldId="259"/>
            <ac:spMk id="302" creationId="{F1837D73-3C20-49DF-9C0C-76CA127531DB}"/>
          </ac:spMkLst>
        </pc:spChg>
        <pc:spChg chg="add mod">
          <ac:chgData name="Alison Jagger" userId="b1c94611-6e56-48f0-8a81-e0e9a6508702" providerId="ADAL" clId="{7E7593AA-627B-43E6-BF33-E9BF60C6BBD2}" dt="2023-02-28T20:26:02.127" v="322" actId="20577"/>
          <ac:spMkLst>
            <pc:docMk/>
            <pc:sldMk cId="2607546014" sldId="259"/>
            <ac:spMk id="303" creationId="{45255FDC-1006-48C0-807D-C8BAEA898E03}"/>
          </ac:spMkLst>
        </pc:spChg>
        <pc:spChg chg="add mod">
          <ac:chgData name="Alison Jagger" userId="b1c94611-6e56-48f0-8a81-e0e9a6508702" providerId="ADAL" clId="{7E7593AA-627B-43E6-BF33-E9BF60C6BBD2}" dt="2023-02-28T20:26:25.522" v="342" actId="20577"/>
          <ac:spMkLst>
            <pc:docMk/>
            <pc:sldMk cId="2607546014" sldId="259"/>
            <ac:spMk id="304" creationId="{63DB861A-B359-4E22-8E6A-81A4F0521565}"/>
          </ac:spMkLst>
        </pc:spChg>
        <pc:spChg chg="add mod">
          <ac:chgData name="Alison Jagger" userId="b1c94611-6e56-48f0-8a81-e0e9a6508702" providerId="ADAL" clId="{7E7593AA-627B-43E6-BF33-E9BF60C6BBD2}" dt="2023-02-28T20:26:27.687" v="344" actId="20577"/>
          <ac:spMkLst>
            <pc:docMk/>
            <pc:sldMk cId="2607546014" sldId="259"/>
            <ac:spMk id="305" creationId="{5B9E2487-2DA0-4639-A619-1A4082D1C6E2}"/>
          </ac:spMkLst>
        </pc:spChg>
        <pc:spChg chg="add mod">
          <ac:chgData name="Alison Jagger" userId="b1c94611-6e56-48f0-8a81-e0e9a6508702" providerId="ADAL" clId="{7E7593AA-627B-43E6-BF33-E9BF60C6BBD2}" dt="2023-02-28T20:26:29.680" v="346" actId="20577"/>
          <ac:spMkLst>
            <pc:docMk/>
            <pc:sldMk cId="2607546014" sldId="259"/>
            <ac:spMk id="306" creationId="{6459262D-401D-4610-BFEA-251E6403BB40}"/>
          </ac:spMkLst>
        </pc:spChg>
        <pc:spChg chg="add mod">
          <ac:chgData name="Alison Jagger" userId="b1c94611-6e56-48f0-8a81-e0e9a6508702" providerId="ADAL" clId="{7E7593AA-627B-43E6-BF33-E9BF60C6BBD2}" dt="2023-02-28T20:26:31.573" v="348" actId="20577"/>
          <ac:spMkLst>
            <pc:docMk/>
            <pc:sldMk cId="2607546014" sldId="259"/>
            <ac:spMk id="307" creationId="{A0A42522-6DB6-412A-A874-59B09AF9CEDB}"/>
          </ac:spMkLst>
        </pc:spChg>
        <pc:spChg chg="add mod">
          <ac:chgData name="Alison Jagger" userId="b1c94611-6e56-48f0-8a81-e0e9a6508702" providerId="ADAL" clId="{7E7593AA-627B-43E6-BF33-E9BF60C6BBD2}" dt="2023-02-28T20:26:22.628" v="340" actId="20577"/>
          <ac:spMkLst>
            <pc:docMk/>
            <pc:sldMk cId="2607546014" sldId="259"/>
            <ac:spMk id="308" creationId="{B8F853FC-984A-4823-BC0D-B5BAFDD18321}"/>
          </ac:spMkLst>
        </pc:spChg>
        <pc:spChg chg="add mod">
          <ac:chgData name="Alison Jagger" userId="b1c94611-6e56-48f0-8a81-e0e9a6508702" providerId="ADAL" clId="{7E7593AA-627B-43E6-BF33-E9BF60C6BBD2}" dt="2023-02-28T20:26:15.202" v="334" actId="20577"/>
          <ac:spMkLst>
            <pc:docMk/>
            <pc:sldMk cId="2607546014" sldId="259"/>
            <ac:spMk id="309" creationId="{C344B954-7965-438E-8390-B5FFB52DCF5C}"/>
          </ac:spMkLst>
        </pc:spChg>
        <pc:spChg chg="add mod">
          <ac:chgData name="Alison Jagger" userId="b1c94611-6e56-48f0-8a81-e0e9a6508702" providerId="ADAL" clId="{7E7593AA-627B-43E6-BF33-E9BF60C6BBD2}" dt="2023-02-28T20:26:18.429" v="336" actId="20577"/>
          <ac:spMkLst>
            <pc:docMk/>
            <pc:sldMk cId="2607546014" sldId="259"/>
            <ac:spMk id="310" creationId="{BCD7BD24-83D2-4490-BB7D-739E4A2390A8}"/>
          </ac:spMkLst>
        </pc:spChg>
        <pc:spChg chg="add mod">
          <ac:chgData name="Alison Jagger" userId="b1c94611-6e56-48f0-8a81-e0e9a6508702" providerId="ADAL" clId="{7E7593AA-627B-43E6-BF33-E9BF60C6BBD2}" dt="2023-02-28T20:26:20.276" v="338" actId="20577"/>
          <ac:spMkLst>
            <pc:docMk/>
            <pc:sldMk cId="2607546014" sldId="259"/>
            <ac:spMk id="311" creationId="{F4DF036A-13B7-4697-B969-881B50259390}"/>
          </ac:spMkLst>
        </pc:spChg>
        <pc:graphicFrameChg chg="add del mod">
          <ac:chgData name="Alison Jagger" userId="b1c94611-6e56-48f0-8a81-e0e9a6508702" providerId="ADAL" clId="{7E7593AA-627B-43E6-BF33-E9BF60C6BBD2}" dt="2023-02-28T20:18:58.047" v="168" actId="3680"/>
          <ac:graphicFrameMkLst>
            <pc:docMk/>
            <pc:sldMk cId="2607546014" sldId="259"/>
            <ac:graphicFrameMk id="5" creationId="{4F2534B3-C183-46E0-B861-7F27C39D0E1C}"/>
          </ac:graphicFrameMkLst>
        </pc:graphicFrameChg>
        <pc:graphicFrameChg chg="add mod modGraphic">
          <ac:chgData name="Alison Jagger" userId="b1c94611-6e56-48f0-8a81-e0e9a6508702" providerId="ADAL" clId="{7E7593AA-627B-43E6-BF33-E9BF60C6BBD2}" dt="2023-02-28T20:19:58.462" v="183" actId="14100"/>
          <ac:graphicFrameMkLst>
            <pc:docMk/>
            <pc:sldMk cId="2607546014" sldId="259"/>
            <ac:graphicFrameMk id="6" creationId="{873729E5-BDA7-458A-B95B-40CFE68A1532}"/>
          </ac:graphicFrameMkLst>
        </pc:graphicFrameChg>
        <pc:graphicFrameChg chg="add del mod modGraphic">
          <ac:chgData name="Alison Jagger" userId="b1c94611-6e56-48f0-8a81-e0e9a6508702" providerId="ADAL" clId="{7E7593AA-627B-43E6-BF33-E9BF60C6BBD2}" dt="2023-02-28T20:21:16.874" v="198" actId="478"/>
          <ac:graphicFrameMkLst>
            <pc:docMk/>
            <pc:sldMk cId="2607546014" sldId="259"/>
            <ac:graphicFrameMk id="7" creationId="{0A976CE0-A183-4E77-9BC5-E058D81269CC}"/>
          </ac:graphicFrameMkLst>
        </pc:graphicFrameChg>
        <pc:graphicFrameChg chg="add mod modGraphic">
          <ac:chgData name="Alison Jagger" userId="b1c94611-6e56-48f0-8a81-e0e9a6508702" providerId="ADAL" clId="{7E7593AA-627B-43E6-BF33-E9BF60C6BBD2}" dt="2023-02-28T20:27:01.427" v="357"/>
          <ac:graphicFrameMkLst>
            <pc:docMk/>
            <pc:sldMk cId="2607546014" sldId="259"/>
            <ac:graphicFrameMk id="8" creationId="{7A4C3101-8965-4DE6-A23B-F60825F10737}"/>
          </ac:graphicFrameMkLst>
        </pc:graphicFrameChg>
        <pc:graphicFrameChg chg="del">
          <ac:chgData name="Alison Jagger" userId="b1c94611-6e56-48f0-8a81-e0e9a6508702" providerId="ADAL" clId="{7E7593AA-627B-43E6-BF33-E9BF60C6BBD2}" dt="2023-02-28T20:12:28.258" v="1" actId="478"/>
          <ac:graphicFrameMkLst>
            <pc:docMk/>
            <pc:sldMk cId="2607546014" sldId="259"/>
            <ac:graphicFrameMk id="28" creationId="{D3B3BC5C-A02C-4F95-972B-20B9408A39FD}"/>
          </ac:graphicFrameMkLst>
        </pc:graphicFrameChg>
        <pc:graphicFrameChg chg="del">
          <ac:chgData name="Alison Jagger" userId="b1c94611-6e56-48f0-8a81-e0e9a6508702" providerId="ADAL" clId="{7E7593AA-627B-43E6-BF33-E9BF60C6BBD2}" dt="2023-02-28T20:12:28.258" v="1" actId="478"/>
          <ac:graphicFrameMkLst>
            <pc:docMk/>
            <pc:sldMk cId="2607546014" sldId="259"/>
            <ac:graphicFrameMk id="132" creationId="{098DC329-FD29-4D1E-AA21-6153D6F160DB}"/>
          </ac:graphicFrameMkLst>
        </pc:graphicFrameChg>
        <pc:graphicFrameChg chg="add del mod">
          <ac:chgData name="Alison Jagger" userId="b1c94611-6e56-48f0-8a81-e0e9a6508702" providerId="ADAL" clId="{7E7593AA-627B-43E6-BF33-E9BF60C6BBD2}" dt="2023-02-28T20:20:15.519" v="188" actId="478"/>
          <ac:graphicFrameMkLst>
            <pc:docMk/>
            <pc:sldMk cId="2607546014" sldId="259"/>
            <ac:graphicFrameMk id="233" creationId="{21E2F833-7A6C-4391-8B70-93D1D42E882E}"/>
          </ac:graphicFrameMkLst>
        </pc:graphicFrameChg>
        <pc:graphicFrameChg chg="add del">
          <ac:chgData name="Alison Jagger" userId="b1c94611-6e56-48f0-8a81-e0e9a6508702" providerId="ADAL" clId="{7E7593AA-627B-43E6-BF33-E9BF60C6BBD2}" dt="2023-02-28T20:16:50.022" v="62"/>
          <ac:graphicFrameMkLst>
            <pc:docMk/>
            <pc:sldMk cId="2607546014" sldId="259"/>
            <ac:graphicFrameMk id="287" creationId="{173FD580-00D0-4AF9-9C2D-14ABBBC18BE3}"/>
          </ac:graphicFrameMkLst>
        </pc:graphicFrame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2" creationId="{DA8F5E2B-6023-4BB8-9D73-A973178F5DBC}"/>
          </ac:picMkLst>
        </pc:picChg>
        <pc:picChg chg="add mod modCrop">
          <ac:chgData name="Alison Jagger" userId="b1c94611-6e56-48f0-8a81-e0e9a6508702" providerId="ADAL" clId="{7E7593AA-627B-43E6-BF33-E9BF60C6BBD2}" dt="2023-02-28T20:27:54.696" v="362" actId="1076"/>
          <ac:picMkLst>
            <pc:docMk/>
            <pc:sldMk cId="2607546014" sldId="259"/>
            <ac:picMk id="11" creationId="{9617CE89-1A0C-42B7-971C-1BE784C2F52D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29" creationId="{74723FCD-17DE-416C-8080-C331126DCE4E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82" creationId="{27652579-A958-417B-BBBA-8D6169B5F714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83" creationId="{C0D9E613-AD89-434B-B50C-F085F02AB58F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88" creationId="{BFD45D3D-C81D-462A-91F7-2D8801C2C004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89" creationId="{78723F79-5770-41DA-B6A1-DCA6AABA20C7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90" creationId="{12B16FDE-13B4-4D26-87E0-14BD741EE25D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91" creationId="{16CD98DF-2694-4CBC-B053-835A117C9541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92" creationId="{70198A37-6E43-4231-8E30-C397B2AA27B9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93" creationId="{05EF8742-641E-47DF-AF86-93F6DBC7D1AB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94" creationId="{98833F96-C535-4510-A369-0D2403C8C1F7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95" creationId="{BBFA1F18-29B2-4CDB-B5BD-8615F3EB35EA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96" creationId="{5BCE77ED-55EC-4FCE-BD22-CAC19B5FDBBA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97" creationId="{A33DDF8B-A471-4621-B4AE-BF69217DE8ED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98" creationId="{BD2983F7-362F-4A54-87C5-5277A6F006B7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99" creationId="{0FCED816-8176-4603-A743-EA4354DDFF5A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100" creationId="{62A5C33C-08CB-4D7A-B576-C77FEBD011C6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101" creationId="{32C0AD79-6A12-4297-BF7D-0CCA2BA2FC20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102" creationId="{FE71B66A-D1FD-4DDC-8FFB-9FF0775EB36B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103" creationId="{FC5B1D11-7846-4DEB-8A51-3414B72DB4B3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104" creationId="{CB04A6E5-ECB4-4EC2-94B9-A7596612F886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105" creationId="{480EDA76-7DE7-48DF-AFD2-06DCB7239CA2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106" creationId="{66BB0008-A367-4BEC-B6C1-A264266A1231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107" creationId="{0FBB6213-273D-473B-88DD-06133E91310E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133" creationId="{C5E82104-BD40-4682-BF10-3EAD6B0553A0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134" creationId="{085CE1CD-E06D-4133-8E8B-4225BB90DF41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135" creationId="{404E707C-0A9B-4B91-9C94-743BFA6D8C85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136" creationId="{11C97ABC-F7FF-453B-A8D4-CB394EA1FEC8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137" creationId="{3504229A-7017-48E0-A740-79D28D71C6D4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138" creationId="{360C79CE-0F1B-4809-B83D-8EE7165900E6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139" creationId="{68EF8918-2E37-4BCB-87E6-C6DB901861BE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140" creationId="{3198DBDB-5B4D-42B2-9FB4-1DB9A6F08C24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141" creationId="{FDB0158B-3308-4B52-9FAB-ED59E3DFAFB5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142" creationId="{02A20ACF-A864-463A-BF43-7CC8D262684B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143" creationId="{AA4A1157-7412-42B9-AAFA-460CDB4D4B27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144" creationId="{0A405C8F-913C-4880-AB81-7C58CBB2CCE1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145" creationId="{D8CF486A-5F33-4241-8D3F-ED6C378DFE47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146" creationId="{5BEE5139-DB65-43D6-8E9F-A829241BE387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147" creationId="{9AB16171-D954-482F-8B83-CC92368EB78E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148" creationId="{D67FB457-E791-4830-A9FE-61AB7EBB8DD4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149" creationId="{FF0A5FEA-5919-40AB-BED3-D79A4E393193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150" creationId="{795C9FAB-285C-49A5-8581-1CAC1A3DFB34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151" creationId="{FA697431-785A-4AAF-B485-AC0FE84C368B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152" creationId="{ACAB20B3-97B5-4E71-BB1F-9E676B7786AC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153" creationId="{FAACAD2E-7E04-42BB-A6C9-C83E95ED18FD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154" creationId="{44469074-A052-40EC-8DF4-0DE848B422D7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155" creationId="{B26AFC34-E2AF-46E2-8EA5-D75CFCC33DA8}"/>
          </ac:picMkLst>
        </pc:picChg>
        <pc:picChg chg="del">
          <ac:chgData name="Alison Jagger" userId="b1c94611-6e56-48f0-8a81-e0e9a6508702" providerId="ADAL" clId="{7E7593AA-627B-43E6-BF33-E9BF60C6BBD2}" dt="2023-02-28T20:12:28.258" v="1" actId="478"/>
          <ac:picMkLst>
            <pc:docMk/>
            <pc:sldMk cId="2607546014" sldId="259"/>
            <ac:picMk id="156" creationId="{2887885E-EB16-4277-BC9A-3E21878D521F}"/>
          </ac:picMkLst>
        </pc:picChg>
        <pc:picChg chg="add del">
          <ac:chgData name="Alison Jagger" userId="b1c94611-6e56-48f0-8a81-e0e9a6508702" providerId="ADAL" clId="{7E7593AA-627B-43E6-BF33-E9BF60C6BBD2}" dt="2023-02-28T20:20:30.465" v="192" actId="478"/>
          <ac:picMkLst>
            <pc:docMk/>
            <pc:sldMk cId="2607546014" sldId="259"/>
            <ac:picMk id="182" creationId="{E6C0F034-550D-4F47-A4CA-F09C96C2FBD1}"/>
          </ac:picMkLst>
        </pc:picChg>
        <pc:picChg chg="add del">
          <ac:chgData name="Alison Jagger" userId="b1c94611-6e56-48f0-8a81-e0e9a6508702" providerId="ADAL" clId="{7E7593AA-627B-43E6-BF33-E9BF60C6BBD2}" dt="2023-02-28T20:20:30.465" v="192" actId="478"/>
          <ac:picMkLst>
            <pc:docMk/>
            <pc:sldMk cId="2607546014" sldId="259"/>
            <ac:picMk id="183" creationId="{291452EA-B544-43C7-B6AC-B1B8CE6E0125}"/>
          </ac:picMkLst>
        </pc:picChg>
        <pc:picChg chg="add del">
          <ac:chgData name="Alison Jagger" userId="b1c94611-6e56-48f0-8a81-e0e9a6508702" providerId="ADAL" clId="{7E7593AA-627B-43E6-BF33-E9BF60C6BBD2}" dt="2023-02-28T20:20:30.465" v="192" actId="478"/>
          <ac:picMkLst>
            <pc:docMk/>
            <pc:sldMk cId="2607546014" sldId="259"/>
            <ac:picMk id="184" creationId="{FA245C2E-D35C-40A6-A795-BAE8ACAC6225}"/>
          </ac:picMkLst>
        </pc:picChg>
        <pc:picChg chg="add del">
          <ac:chgData name="Alison Jagger" userId="b1c94611-6e56-48f0-8a81-e0e9a6508702" providerId="ADAL" clId="{7E7593AA-627B-43E6-BF33-E9BF60C6BBD2}" dt="2023-02-28T20:20:30.465" v="192" actId="478"/>
          <ac:picMkLst>
            <pc:docMk/>
            <pc:sldMk cId="2607546014" sldId="259"/>
            <ac:picMk id="185" creationId="{8277E2CC-ED25-4985-B28B-0799F6B7B2CD}"/>
          </ac:picMkLst>
        </pc:picChg>
        <pc:picChg chg="add del">
          <ac:chgData name="Alison Jagger" userId="b1c94611-6e56-48f0-8a81-e0e9a6508702" providerId="ADAL" clId="{7E7593AA-627B-43E6-BF33-E9BF60C6BBD2}" dt="2023-02-28T20:20:30.465" v="192" actId="478"/>
          <ac:picMkLst>
            <pc:docMk/>
            <pc:sldMk cId="2607546014" sldId="259"/>
            <ac:picMk id="186" creationId="{CFE8CCC4-88C6-4432-9D2D-EA2504D6F08F}"/>
          </ac:picMkLst>
        </pc:picChg>
        <pc:picChg chg="add del">
          <ac:chgData name="Alison Jagger" userId="b1c94611-6e56-48f0-8a81-e0e9a6508702" providerId="ADAL" clId="{7E7593AA-627B-43E6-BF33-E9BF60C6BBD2}" dt="2023-02-28T20:20:30.465" v="192" actId="478"/>
          <ac:picMkLst>
            <pc:docMk/>
            <pc:sldMk cId="2607546014" sldId="259"/>
            <ac:picMk id="187" creationId="{2BAE1E52-58B6-4040-B642-C59846AC22A2}"/>
          </ac:picMkLst>
        </pc:picChg>
        <pc:picChg chg="add del">
          <ac:chgData name="Alison Jagger" userId="b1c94611-6e56-48f0-8a81-e0e9a6508702" providerId="ADAL" clId="{7E7593AA-627B-43E6-BF33-E9BF60C6BBD2}" dt="2023-02-28T20:20:30.465" v="192" actId="478"/>
          <ac:picMkLst>
            <pc:docMk/>
            <pc:sldMk cId="2607546014" sldId="259"/>
            <ac:picMk id="188" creationId="{D9C26E84-D5BE-4880-AF12-115258B589C5}"/>
          </ac:picMkLst>
        </pc:picChg>
        <pc:picChg chg="add del">
          <ac:chgData name="Alison Jagger" userId="b1c94611-6e56-48f0-8a81-e0e9a6508702" providerId="ADAL" clId="{7E7593AA-627B-43E6-BF33-E9BF60C6BBD2}" dt="2023-02-28T20:20:30.465" v="192" actId="478"/>
          <ac:picMkLst>
            <pc:docMk/>
            <pc:sldMk cId="2607546014" sldId="259"/>
            <ac:picMk id="189" creationId="{AB1E2B32-D00C-4B15-BE55-0DA8CEF7C853}"/>
          </ac:picMkLst>
        </pc:picChg>
        <pc:picChg chg="add del">
          <ac:chgData name="Alison Jagger" userId="b1c94611-6e56-48f0-8a81-e0e9a6508702" providerId="ADAL" clId="{7E7593AA-627B-43E6-BF33-E9BF60C6BBD2}" dt="2023-02-28T20:20:30.465" v="192" actId="478"/>
          <ac:picMkLst>
            <pc:docMk/>
            <pc:sldMk cId="2607546014" sldId="259"/>
            <ac:picMk id="190" creationId="{7E0DACC6-0377-4B95-AA58-7386D1000283}"/>
          </ac:picMkLst>
        </pc:picChg>
        <pc:picChg chg="add del">
          <ac:chgData name="Alison Jagger" userId="b1c94611-6e56-48f0-8a81-e0e9a6508702" providerId="ADAL" clId="{7E7593AA-627B-43E6-BF33-E9BF60C6BBD2}" dt="2023-02-28T20:20:30.465" v="192" actId="478"/>
          <ac:picMkLst>
            <pc:docMk/>
            <pc:sldMk cId="2607546014" sldId="259"/>
            <ac:picMk id="191" creationId="{F5127196-B7F5-44D6-A830-6328400B83B4}"/>
          </ac:picMkLst>
        </pc:picChg>
        <pc:picChg chg="add del">
          <ac:chgData name="Alison Jagger" userId="b1c94611-6e56-48f0-8a81-e0e9a6508702" providerId="ADAL" clId="{7E7593AA-627B-43E6-BF33-E9BF60C6BBD2}" dt="2023-02-28T20:20:30.465" v="192" actId="478"/>
          <ac:picMkLst>
            <pc:docMk/>
            <pc:sldMk cId="2607546014" sldId="259"/>
            <ac:picMk id="192" creationId="{4108A28A-19C7-466D-AF08-085E8B3D1362}"/>
          </ac:picMkLst>
        </pc:picChg>
        <pc:picChg chg="add del">
          <ac:chgData name="Alison Jagger" userId="b1c94611-6e56-48f0-8a81-e0e9a6508702" providerId="ADAL" clId="{7E7593AA-627B-43E6-BF33-E9BF60C6BBD2}" dt="2023-02-28T20:20:30.465" v="192" actId="478"/>
          <ac:picMkLst>
            <pc:docMk/>
            <pc:sldMk cId="2607546014" sldId="259"/>
            <ac:picMk id="193" creationId="{AC1C2507-F862-4140-9B46-4A4BC23B6065}"/>
          </ac:picMkLst>
        </pc:picChg>
        <pc:picChg chg="add del">
          <ac:chgData name="Alison Jagger" userId="b1c94611-6e56-48f0-8a81-e0e9a6508702" providerId="ADAL" clId="{7E7593AA-627B-43E6-BF33-E9BF60C6BBD2}" dt="2023-02-28T20:20:30.465" v="192" actId="478"/>
          <ac:picMkLst>
            <pc:docMk/>
            <pc:sldMk cId="2607546014" sldId="259"/>
            <ac:picMk id="194" creationId="{8FDD172E-A844-4940-93D6-6231607AAA1D}"/>
          </ac:picMkLst>
        </pc:picChg>
        <pc:picChg chg="add del">
          <ac:chgData name="Alison Jagger" userId="b1c94611-6e56-48f0-8a81-e0e9a6508702" providerId="ADAL" clId="{7E7593AA-627B-43E6-BF33-E9BF60C6BBD2}" dt="2023-02-28T20:20:30.465" v="192" actId="478"/>
          <ac:picMkLst>
            <pc:docMk/>
            <pc:sldMk cId="2607546014" sldId="259"/>
            <ac:picMk id="195" creationId="{72112682-A849-42FA-9EF5-C82DEFAACBB1}"/>
          </ac:picMkLst>
        </pc:picChg>
        <pc:picChg chg="add del">
          <ac:chgData name="Alison Jagger" userId="b1c94611-6e56-48f0-8a81-e0e9a6508702" providerId="ADAL" clId="{7E7593AA-627B-43E6-BF33-E9BF60C6BBD2}" dt="2023-02-28T20:20:30.465" v="192" actId="478"/>
          <ac:picMkLst>
            <pc:docMk/>
            <pc:sldMk cId="2607546014" sldId="259"/>
            <ac:picMk id="196" creationId="{FFEAF71A-0DC5-4319-B272-CC7AC20CD9BB}"/>
          </ac:picMkLst>
        </pc:picChg>
        <pc:picChg chg="add del">
          <ac:chgData name="Alison Jagger" userId="b1c94611-6e56-48f0-8a81-e0e9a6508702" providerId="ADAL" clId="{7E7593AA-627B-43E6-BF33-E9BF60C6BBD2}" dt="2023-02-28T20:20:30.465" v="192" actId="478"/>
          <ac:picMkLst>
            <pc:docMk/>
            <pc:sldMk cId="2607546014" sldId="259"/>
            <ac:picMk id="197" creationId="{208E315E-5D26-41B6-BD6A-40C6C0653988}"/>
          </ac:picMkLst>
        </pc:picChg>
        <pc:picChg chg="add del">
          <ac:chgData name="Alison Jagger" userId="b1c94611-6e56-48f0-8a81-e0e9a6508702" providerId="ADAL" clId="{7E7593AA-627B-43E6-BF33-E9BF60C6BBD2}" dt="2023-02-28T20:20:30.465" v="192" actId="478"/>
          <ac:picMkLst>
            <pc:docMk/>
            <pc:sldMk cId="2607546014" sldId="259"/>
            <ac:picMk id="198" creationId="{4A487D00-343D-4091-A0CD-AAE235DB34F4}"/>
          </ac:picMkLst>
        </pc:picChg>
        <pc:picChg chg="add del">
          <ac:chgData name="Alison Jagger" userId="b1c94611-6e56-48f0-8a81-e0e9a6508702" providerId="ADAL" clId="{7E7593AA-627B-43E6-BF33-E9BF60C6BBD2}" dt="2023-02-28T20:20:30.465" v="192" actId="478"/>
          <ac:picMkLst>
            <pc:docMk/>
            <pc:sldMk cId="2607546014" sldId="259"/>
            <ac:picMk id="199" creationId="{B663036E-4661-4948-91E2-E8E6BA036927}"/>
          </ac:picMkLst>
        </pc:picChg>
        <pc:picChg chg="add del mod ord">
          <ac:chgData name="Alison Jagger" userId="b1c94611-6e56-48f0-8a81-e0e9a6508702" providerId="ADAL" clId="{7E7593AA-627B-43E6-BF33-E9BF60C6BBD2}" dt="2023-02-28T20:23:15.301" v="238" actId="478"/>
          <ac:picMkLst>
            <pc:docMk/>
            <pc:sldMk cId="2607546014" sldId="259"/>
            <ac:picMk id="200" creationId="{5E228055-E79C-4394-AC2D-5EB2F401A503}"/>
          </ac:picMkLst>
        </pc:picChg>
        <pc:picChg chg="add del mod">
          <ac:chgData name="Alison Jagger" userId="b1c94611-6e56-48f0-8a81-e0e9a6508702" providerId="ADAL" clId="{7E7593AA-627B-43E6-BF33-E9BF60C6BBD2}" dt="2023-02-28T20:23:17.301" v="239" actId="478"/>
          <ac:picMkLst>
            <pc:docMk/>
            <pc:sldMk cId="2607546014" sldId="259"/>
            <ac:picMk id="201" creationId="{C82337F6-6857-4AD9-AEC8-8E3818853AE7}"/>
          </ac:picMkLst>
        </pc:picChg>
        <pc:picChg chg="add del mod">
          <ac:chgData name="Alison Jagger" userId="b1c94611-6e56-48f0-8a81-e0e9a6508702" providerId="ADAL" clId="{7E7593AA-627B-43E6-BF33-E9BF60C6BBD2}" dt="2023-02-28T20:23:17.301" v="239" actId="478"/>
          <ac:picMkLst>
            <pc:docMk/>
            <pc:sldMk cId="2607546014" sldId="259"/>
            <ac:picMk id="202" creationId="{3BB328C2-6D48-49E0-8971-0FA44E1BDD3F}"/>
          </ac:picMkLst>
        </pc:picChg>
        <pc:picChg chg="add del mod">
          <ac:chgData name="Alison Jagger" userId="b1c94611-6e56-48f0-8a81-e0e9a6508702" providerId="ADAL" clId="{7E7593AA-627B-43E6-BF33-E9BF60C6BBD2}" dt="2023-02-28T20:23:17.301" v="239" actId="478"/>
          <ac:picMkLst>
            <pc:docMk/>
            <pc:sldMk cId="2607546014" sldId="259"/>
            <ac:picMk id="203" creationId="{A5717AF1-07E0-40D3-9EB6-4CD34E323E67}"/>
          </ac:picMkLst>
        </pc:picChg>
        <pc:picChg chg="add del mod">
          <ac:chgData name="Alison Jagger" userId="b1c94611-6e56-48f0-8a81-e0e9a6508702" providerId="ADAL" clId="{7E7593AA-627B-43E6-BF33-E9BF60C6BBD2}" dt="2023-02-28T20:23:17.301" v="239" actId="478"/>
          <ac:picMkLst>
            <pc:docMk/>
            <pc:sldMk cId="2607546014" sldId="259"/>
            <ac:picMk id="204" creationId="{C853678E-C5AF-43A6-A051-C6485AC78DB1}"/>
          </ac:picMkLst>
        </pc:picChg>
        <pc:picChg chg="add del mod">
          <ac:chgData name="Alison Jagger" userId="b1c94611-6e56-48f0-8a81-e0e9a6508702" providerId="ADAL" clId="{7E7593AA-627B-43E6-BF33-E9BF60C6BBD2}" dt="2023-02-28T20:23:17.301" v="239" actId="478"/>
          <ac:picMkLst>
            <pc:docMk/>
            <pc:sldMk cId="2607546014" sldId="259"/>
            <ac:picMk id="205" creationId="{5D0716AA-153D-4AEC-BE68-A4186204A737}"/>
          </ac:picMkLst>
        </pc:picChg>
        <pc:picChg chg="add del">
          <ac:chgData name="Alison Jagger" userId="b1c94611-6e56-48f0-8a81-e0e9a6508702" providerId="ADAL" clId="{7E7593AA-627B-43E6-BF33-E9BF60C6BBD2}" dt="2023-02-28T20:16:50.022" v="62"/>
          <ac:picMkLst>
            <pc:docMk/>
            <pc:sldMk cId="2607546014" sldId="259"/>
            <ac:picMk id="236" creationId="{6F14F820-BA8B-4DCE-9525-719A7B1EC2AF}"/>
          </ac:picMkLst>
        </pc:picChg>
        <pc:picChg chg="add del">
          <ac:chgData name="Alison Jagger" userId="b1c94611-6e56-48f0-8a81-e0e9a6508702" providerId="ADAL" clId="{7E7593AA-627B-43E6-BF33-E9BF60C6BBD2}" dt="2023-02-28T20:16:50.022" v="62"/>
          <ac:picMkLst>
            <pc:docMk/>
            <pc:sldMk cId="2607546014" sldId="259"/>
            <ac:picMk id="237" creationId="{45CC2C66-9D3C-483B-9DBE-10476EE686E2}"/>
          </ac:picMkLst>
        </pc:picChg>
        <pc:picChg chg="add del">
          <ac:chgData name="Alison Jagger" userId="b1c94611-6e56-48f0-8a81-e0e9a6508702" providerId="ADAL" clId="{7E7593AA-627B-43E6-BF33-E9BF60C6BBD2}" dt="2023-02-28T20:16:50.022" v="62"/>
          <ac:picMkLst>
            <pc:docMk/>
            <pc:sldMk cId="2607546014" sldId="259"/>
            <ac:picMk id="238" creationId="{FA6802DB-EACB-4FB4-9A6E-8BC08689512B}"/>
          </ac:picMkLst>
        </pc:picChg>
        <pc:picChg chg="add del">
          <ac:chgData name="Alison Jagger" userId="b1c94611-6e56-48f0-8a81-e0e9a6508702" providerId="ADAL" clId="{7E7593AA-627B-43E6-BF33-E9BF60C6BBD2}" dt="2023-02-28T20:16:50.022" v="62"/>
          <ac:picMkLst>
            <pc:docMk/>
            <pc:sldMk cId="2607546014" sldId="259"/>
            <ac:picMk id="239" creationId="{DF7D90BE-4DCE-4237-B383-2D07F914EBC4}"/>
          </ac:picMkLst>
        </pc:picChg>
        <pc:picChg chg="add del">
          <ac:chgData name="Alison Jagger" userId="b1c94611-6e56-48f0-8a81-e0e9a6508702" providerId="ADAL" clId="{7E7593AA-627B-43E6-BF33-E9BF60C6BBD2}" dt="2023-02-28T20:16:50.022" v="62"/>
          <ac:picMkLst>
            <pc:docMk/>
            <pc:sldMk cId="2607546014" sldId="259"/>
            <ac:picMk id="240" creationId="{1C861EA8-9C7C-4D6D-82EB-82342F832C93}"/>
          </ac:picMkLst>
        </pc:picChg>
        <pc:picChg chg="add del">
          <ac:chgData name="Alison Jagger" userId="b1c94611-6e56-48f0-8a81-e0e9a6508702" providerId="ADAL" clId="{7E7593AA-627B-43E6-BF33-E9BF60C6BBD2}" dt="2023-02-28T20:16:50.022" v="62"/>
          <ac:picMkLst>
            <pc:docMk/>
            <pc:sldMk cId="2607546014" sldId="259"/>
            <ac:picMk id="241" creationId="{46E49B6F-2E5B-45DF-A869-CCE15DB7A2E3}"/>
          </ac:picMkLst>
        </pc:picChg>
        <pc:picChg chg="add del">
          <ac:chgData name="Alison Jagger" userId="b1c94611-6e56-48f0-8a81-e0e9a6508702" providerId="ADAL" clId="{7E7593AA-627B-43E6-BF33-E9BF60C6BBD2}" dt="2023-02-28T20:16:50.022" v="62"/>
          <ac:picMkLst>
            <pc:docMk/>
            <pc:sldMk cId="2607546014" sldId="259"/>
            <ac:picMk id="242" creationId="{A913A87B-5270-4BF8-86D9-27D9BD417B70}"/>
          </ac:picMkLst>
        </pc:picChg>
        <pc:picChg chg="add del">
          <ac:chgData name="Alison Jagger" userId="b1c94611-6e56-48f0-8a81-e0e9a6508702" providerId="ADAL" clId="{7E7593AA-627B-43E6-BF33-E9BF60C6BBD2}" dt="2023-02-28T20:16:50.022" v="62"/>
          <ac:picMkLst>
            <pc:docMk/>
            <pc:sldMk cId="2607546014" sldId="259"/>
            <ac:picMk id="243" creationId="{1BA7F586-1824-4583-93B8-A48925FCD1CB}"/>
          </ac:picMkLst>
        </pc:picChg>
        <pc:picChg chg="add del">
          <ac:chgData name="Alison Jagger" userId="b1c94611-6e56-48f0-8a81-e0e9a6508702" providerId="ADAL" clId="{7E7593AA-627B-43E6-BF33-E9BF60C6BBD2}" dt="2023-02-28T20:16:50.022" v="62"/>
          <ac:picMkLst>
            <pc:docMk/>
            <pc:sldMk cId="2607546014" sldId="259"/>
            <ac:picMk id="244" creationId="{7BDFCD19-9598-4AFB-A737-9CB98A039B63}"/>
          </ac:picMkLst>
        </pc:picChg>
        <pc:picChg chg="add del">
          <ac:chgData name="Alison Jagger" userId="b1c94611-6e56-48f0-8a81-e0e9a6508702" providerId="ADAL" clId="{7E7593AA-627B-43E6-BF33-E9BF60C6BBD2}" dt="2023-02-28T20:16:50.022" v="62"/>
          <ac:picMkLst>
            <pc:docMk/>
            <pc:sldMk cId="2607546014" sldId="259"/>
            <ac:picMk id="245" creationId="{4CCBC5DF-C79F-4E4B-9965-93DE3550917E}"/>
          </ac:picMkLst>
        </pc:picChg>
        <pc:picChg chg="add del">
          <ac:chgData name="Alison Jagger" userId="b1c94611-6e56-48f0-8a81-e0e9a6508702" providerId="ADAL" clId="{7E7593AA-627B-43E6-BF33-E9BF60C6BBD2}" dt="2023-02-28T20:16:50.022" v="62"/>
          <ac:picMkLst>
            <pc:docMk/>
            <pc:sldMk cId="2607546014" sldId="259"/>
            <ac:picMk id="246" creationId="{B1A80FD4-0992-499A-9D14-6398BDEA5D5D}"/>
          </ac:picMkLst>
        </pc:picChg>
        <pc:picChg chg="add del">
          <ac:chgData name="Alison Jagger" userId="b1c94611-6e56-48f0-8a81-e0e9a6508702" providerId="ADAL" clId="{7E7593AA-627B-43E6-BF33-E9BF60C6BBD2}" dt="2023-02-28T20:16:50.022" v="62"/>
          <ac:picMkLst>
            <pc:docMk/>
            <pc:sldMk cId="2607546014" sldId="259"/>
            <ac:picMk id="247" creationId="{D672CB50-CAC4-4939-A518-AEDAD9801C46}"/>
          </ac:picMkLst>
        </pc:picChg>
        <pc:picChg chg="add del">
          <ac:chgData name="Alison Jagger" userId="b1c94611-6e56-48f0-8a81-e0e9a6508702" providerId="ADAL" clId="{7E7593AA-627B-43E6-BF33-E9BF60C6BBD2}" dt="2023-02-28T20:16:50.022" v="62"/>
          <ac:picMkLst>
            <pc:docMk/>
            <pc:sldMk cId="2607546014" sldId="259"/>
            <ac:picMk id="248" creationId="{F76842B8-53AA-48F5-AD98-B6A3BFF7CD75}"/>
          </ac:picMkLst>
        </pc:picChg>
        <pc:picChg chg="add del">
          <ac:chgData name="Alison Jagger" userId="b1c94611-6e56-48f0-8a81-e0e9a6508702" providerId="ADAL" clId="{7E7593AA-627B-43E6-BF33-E9BF60C6BBD2}" dt="2023-02-28T20:16:50.022" v="62"/>
          <ac:picMkLst>
            <pc:docMk/>
            <pc:sldMk cId="2607546014" sldId="259"/>
            <ac:picMk id="249" creationId="{59FAB2E1-B578-4A62-8198-FA286EF762B7}"/>
          </ac:picMkLst>
        </pc:picChg>
        <pc:picChg chg="add del">
          <ac:chgData name="Alison Jagger" userId="b1c94611-6e56-48f0-8a81-e0e9a6508702" providerId="ADAL" clId="{7E7593AA-627B-43E6-BF33-E9BF60C6BBD2}" dt="2023-02-28T20:16:50.022" v="62"/>
          <ac:picMkLst>
            <pc:docMk/>
            <pc:sldMk cId="2607546014" sldId="259"/>
            <ac:picMk id="250" creationId="{2C0D3E41-14D8-4C6E-9EAE-22F638CC7D68}"/>
          </ac:picMkLst>
        </pc:picChg>
        <pc:picChg chg="add del">
          <ac:chgData name="Alison Jagger" userId="b1c94611-6e56-48f0-8a81-e0e9a6508702" providerId="ADAL" clId="{7E7593AA-627B-43E6-BF33-E9BF60C6BBD2}" dt="2023-02-28T20:16:50.022" v="62"/>
          <ac:picMkLst>
            <pc:docMk/>
            <pc:sldMk cId="2607546014" sldId="259"/>
            <ac:picMk id="251" creationId="{C94ADF8A-D31A-4E55-A3DB-701FDC65864A}"/>
          </ac:picMkLst>
        </pc:picChg>
        <pc:picChg chg="add del">
          <ac:chgData name="Alison Jagger" userId="b1c94611-6e56-48f0-8a81-e0e9a6508702" providerId="ADAL" clId="{7E7593AA-627B-43E6-BF33-E9BF60C6BBD2}" dt="2023-02-28T20:16:50.022" v="62"/>
          <ac:picMkLst>
            <pc:docMk/>
            <pc:sldMk cId="2607546014" sldId="259"/>
            <ac:picMk id="252" creationId="{45810C36-8797-4A63-AF33-1FE255F263D0}"/>
          </ac:picMkLst>
        </pc:picChg>
        <pc:picChg chg="add del">
          <ac:chgData name="Alison Jagger" userId="b1c94611-6e56-48f0-8a81-e0e9a6508702" providerId="ADAL" clId="{7E7593AA-627B-43E6-BF33-E9BF60C6BBD2}" dt="2023-02-28T20:16:50.022" v="62"/>
          <ac:picMkLst>
            <pc:docMk/>
            <pc:sldMk cId="2607546014" sldId="259"/>
            <ac:picMk id="253" creationId="{255F7F34-579E-41E5-865F-5B053C094B44}"/>
          </ac:picMkLst>
        </pc:picChg>
        <pc:picChg chg="add del">
          <ac:chgData name="Alison Jagger" userId="b1c94611-6e56-48f0-8a81-e0e9a6508702" providerId="ADAL" clId="{7E7593AA-627B-43E6-BF33-E9BF60C6BBD2}" dt="2023-02-28T20:16:50.022" v="62"/>
          <ac:picMkLst>
            <pc:docMk/>
            <pc:sldMk cId="2607546014" sldId="259"/>
            <ac:picMk id="254" creationId="{A7CEE039-8130-4155-B66F-8DF74E35475E}"/>
          </ac:picMkLst>
        </pc:picChg>
        <pc:picChg chg="add del">
          <ac:chgData name="Alison Jagger" userId="b1c94611-6e56-48f0-8a81-e0e9a6508702" providerId="ADAL" clId="{7E7593AA-627B-43E6-BF33-E9BF60C6BBD2}" dt="2023-02-28T20:16:50.022" v="62"/>
          <ac:picMkLst>
            <pc:docMk/>
            <pc:sldMk cId="2607546014" sldId="259"/>
            <ac:picMk id="255" creationId="{F83010D1-D144-4127-A480-A62B40734B41}"/>
          </ac:picMkLst>
        </pc:picChg>
        <pc:picChg chg="add del">
          <ac:chgData name="Alison Jagger" userId="b1c94611-6e56-48f0-8a81-e0e9a6508702" providerId="ADAL" clId="{7E7593AA-627B-43E6-BF33-E9BF60C6BBD2}" dt="2023-02-28T20:16:50.022" v="62"/>
          <ac:picMkLst>
            <pc:docMk/>
            <pc:sldMk cId="2607546014" sldId="259"/>
            <ac:picMk id="256" creationId="{E0CD654D-74E8-4912-9FCB-0BE7FB47B2AC}"/>
          </ac:picMkLst>
        </pc:picChg>
        <pc:picChg chg="add del">
          <ac:chgData name="Alison Jagger" userId="b1c94611-6e56-48f0-8a81-e0e9a6508702" providerId="ADAL" clId="{7E7593AA-627B-43E6-BF33-E9BF60C6BBD2}" dt="2023-02-28T20:16:50.022" v="62"/>
          <ac:picMkLst>
            <pc:docMk/>
            <pc:sldMk cId="2607546014" sldId="259"/>
            <ac:picMk id="257" creationId="{6E37D9F6-7BD6-4A9C-8B38-37206783BDB0}"/>
          </ac:picMkLst>
        </pc:picChg>
        <pc:picChg chg="add del">
          <ac:chgData name="Alison Jagger" userId="b1c94611-6e56-48f0-8a81-e0e9a6508702" providerId="ADAL" clId="{7E7593AA-627B-43E6-BF33-E9BF60C6BBD2}" dt="2023-02-28T20:16:50.022" v="62"/>
          <ac:picMkLst>
            <pc:docMk/>
            <pc:sldMk cId="2607546014" sldId="259"/>
            <ac:picMk id="258" creationId="{E59051CE-3142-4464-BB30-313FB3AB5FA7}"/>
          </ac:picMkLst>
        </pc:picChg>
        <pc:picChg chg="add del">
          <ac:chgData name="Alison Jagger" userId="b1c94611-6e56-48f0-8a81-e0e9a6508702" providerId="ADAL" clId="{7E7593AA-627B-43E6-BF33-E9BF60C6BBD2}" dt="2023-02-28T20:16:50.022" v="62"/>
          <ac:picMkLst>
            <pc:docMk/>
            <pc:sldMk cId="2607546014" sldId="259"/>
            <ac:picMk id="259" creationId="{6410428C-7E34-4C91-BFE2-EEA4EAD56117}"/>
          </ac:picMkLst>
        </pc:picChg>
      </pc:sldChg>
      <pc:sldMasterChg chg="delSp">
        <pc:chgData name="Alison Jagger" userId="b1c94611-6e56-48f0-8a81-e0e9a6508702" providerId="ADAL" clId="{7E7593AA-627B-43E6-BF33-E9BF60C6BBD2}" dt="2023-02-28T20:12:53.979" v="3" actId="478"/>
        <pc:sldMasterMkLst>
          <pc:docMk/>
          <pc:sldMasterMk cId="2869778185" sldId="2147483672"/>
        </pc:sldMasterMkLst>
        <pc:picChg chg="del">
          <ac:chgData name="Alison Jagger" userId="b1c94611-6e56-48f0-8a81-e0e9a6508702" providerId="ADAL" clId="{7E7593AA-627B-43E6-BF33-E9BF60C6BBD2}" dt="2023-02-28T20:12:53.979" v="3" actId="478"/>
          <ac:picMkLst>
            <pc:docMk/>
            <pc:sldMasterMk cId="2869778185" sldId="2147483672"/>
            <ac:picMk id="7" creationId="{59D467CE-CC6B-4CAC-BE74-4699D9DE8F37}"/>
          </ac:picMkLst>
        </pc:picChg>
        <pc:picChg chg="del">
          <ac:chgData name="Alison Jagger" userId="b1c94611-6e56-48f0-8a81-e0e9a6508702" providerId="ADAL" clId="{7E7593AA-627B-43E6-BF33-E9BF60C6BBD2}" dt="2023-02-28T20:12:53.979" v="3" actId="478"/>
          <ac:picMkLst>
            <pc:docMk/>
            <pc:sldMasterMk cId="2869778185" sldId="2147483672"/>
            <ac:picMk id="8" creationId="{B9186DED-5227-4F02-9AE7-E6D32EFEEB21}"/>
          </ac:picMkLst>
        </pc:picChg>
        <pc:cxnChg chg="del">
          <ac:chgData name="Alison Jagger" userId="b1c94611-6e56-48f0-8a81-e0e9a6508702" providerId="ADAL" clId="{7E7593AA-627B-43E6-BF33-E9BF60C6BBD2}" dt="2023-02-28T20:12:53.979" v="3" actId="478"/>
          <ac:cxnSpMkLst>
            <pc:docMk/>
            <pc:sldMasterMk cId="2869778185" sldId="2147483672"/>
            <ac:cxnSpMk id="9" creationId="{13202364-79BE-4329-B046-01CAAAA0337A}"/>
          </ac:cxnSpMkLst>
        </pc:cxn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B5FC-C5A9-480D-9386-27A8420DBB20}" type="datetimeFigureOut">
              <a:rPr lang="en-GB" smtClean="0"/>
              <a:t>19/03/2023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ABB2-68D4-4E39-A3EC-FA258F532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91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B5FC-C5A9-480D-9386-27A8420DBB20}" type="datetimeFigureOut">
              <a:rPr lang="en-GB" smtClean="0"/>
              <a:t>19/03/2023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ABB2-68D4-4E39-A3EC-FA258F532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291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B5FC-C5A9-480D-9386-27A8420DBB20}" type="datetimeFigureOut">
              <a:rPr lang="en-GB" smtClean="0"/>
              <a:t>19/03/2023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ABB2-68D4-4E39-A3EC-FA258F532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165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B5FC-C5A9-480D-9386-27A8420DBB20}" type="datetimeFigureOut">
              <a:rPr lang="en-GB" smtClean="0"/>
              <a:t>19/03/2023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ABB2-68D4-4E39-A3EC-FA258F532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050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B5FC-C5A9-480D-9386-27A8420DBB20}" type="datetimeFigureOut">
              <a:rPr lang="en-GB" smtClean="0"/>
              <a:t>19/03/2023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ABB2-68D4-4E39-A3EC-FA258F532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741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B5FC-C5A9-480D-9386-27A8420DBB20}" type="datetimeFigureOut">
              <a:rPr lang="en-GB" smtClean="0"/>
              <a:t>19/03/2023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ABB2-68D4-4E39-A3EC-FA258F532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61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B5FC-C5A9-480D-9386-27A8420DBB20}" type="datetimeFigureOut">
              <a:rPr lang="en-GB" smtClean="0"/>
              <a:t>19/03/2023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ABB2-68D4-4E39-A3EC-FA258F532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630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B5FC-C5A9-480D-9386-27A8420DBB20}" type="datetimeFigureOut">
              <a:rPr lang="en-GB" smtClean="0"/>
              <a:t>19/03/2023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ABB2-68D4-4E39-A3EC-FA258F532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280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B5FC-C5A9-480D-9386-27A8420DBB20}" type="datetimeFigureOut">
              <a:rPr lang="en-GB" smtClean="0"/>
              <a:t>19/03/2023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ABB2-68D4-4E39-A3EC-FA258F532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957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B5FC-C5A9-480D-9386-27A8420DBB20}" type="datetimeFigureOut">
              <a:rPr lang="en-GB" smtClean="0"/>
              <a:t>19/03/2023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ABB2-68D4-4E39-A3EC-FA258F532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39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B5FC-C5A9-480D-9386-27A8420DBB20}" type="datetimeFigureOut">
              <a:rPr lang="en-GB" smtClean="0"/>
              <a:t>19/03/2023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ABB2-68D4-4E39-A3EC-FA258F532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597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778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Rectangle 229">
            <a:extLst>
              <a:ext uri="{FF2B5EF4-FFF2-40B4-BE49-F238E27FC236}">
                <a16:creationId xmlns:a16="http://schemas.microsoft.com/office/drawing/2014/main" id="{7451D48E-81DF-4DAD-A8B4-36CBA3978A8F}"/>
              </a:ext>
            </a:extLst>
          </p:cNvPr>
          <p:cNvSpPr/>
          <p:nvPr/>
        </p:nvSpPr>
        <p:spPr>
          <a:xfrm>
            <a:off x="198425" y="151828"/>
            <a:ext cx="211147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0" cap="none" spc="0" dirty="0">
                <a:ln w="0"/>
                <a:solidFill>
                  <a:srgbClr val="00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Match up</a:t>
            </a:r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DDB2AD38-2C05-411B-AE6D-51587BF48EDD}"/>
              </a:ext>
            </a:extLst>
          </p:cNvPr>
          <p:cNvSpPr/>
          <p:nvPr/>
        </p:nvSpPr>
        <p:spPr>
          <a:xfrm>
            <a:off x="228809" y="722246"/>
            <a:ext cx="56572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2865755" algn="ctr"/>
                <a:tab pos="5731510" algn="r"/>
              </a:tabLs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Match these facts to the correct numbers on the right. </a:t>
            </a:r>
          </a:p>
          <a:p>
            <a:pPr>
              <a:spcAft>
                <a:spcPts val="0"/>
              </a:spcAft>
              <a:tabLst>
                <a:tab pos="2865755" algn="ctr"/>
                <a:tab pos="5731510" algn="r"/>
              </a:tabLs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careful though, some descriptions may match more than one possible answer. </a:t>
            </a:r>
          </a:p>
          <a:p>
            <a:pPr>
              <a:spcAft>
                <a:spcPts val="0"/>
              </a:spcAft>
              <a:tabLst>
                <a:tab pos="2865755" algn="ctr"/>
                <a:tab pos="5731510" algn="r"/>
              </a:tabLs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there is only one way to match each number to a unique description!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73729E5-BDA7-458A-B95B-40CFE68A15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080818"/>
              </p:ext>
            </p:extLst>
          </p:nvPr>
        </p:nvGraphicFramePr>
        <p:xfrm>
          <a:off x="7865617" y="206159"/>
          <a:ext cx="1774302" cy="64669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7151">
                  <a:extLst>
                    <a:ext uri="{9D8B030D-6E8A-4147-A177-3AD203B41FA5}">
                      <a16:colId xmlns:a16="http://schemas.microsoft.com/office/drawing/2014/main" val="294450114"/>
                    </a:ext>
                  </a:extLst>
                </a:gridCol>
                <a:gridCol w="887151">
                  <a:extLst>
                    <a:ext uri="{9D8B030D-6E8A-4147-A177-3AD203B41FA5}">
                      <a16:colId xmlns:a16="http://schemas.microsoft.com/office/drawing/2014/main" val="2475108204"/>
                    </a:ext>
                  </a:extLst>
                </a:gridCol>
              </a:tblGrid>
              <a:tr h="538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8512007"/>
                  </a:ext>
                </a:extLst>
              </a:tr>
              <a:tr h="538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0098391"/>
                  </a:ext>
                </a:extLst>
              </a:tr>
              <a:tr h="538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8073687"/>
                  </a:ext>
                </a:extLst>
              </a:tr>
              <a:tr h="538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54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2348328"/>
                  </a:ext>
                </a:extLst>
              </a:tr>
              <a:tr h="538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42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8896140"/>
                  </a:ext>
                </a:extLst>
              </a:tr>
              <a:tr h="538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66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0957058"/>
                  </a:ext>
                </a:extLst>
              </a:tr>
              <a:tr h="538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7172006"/>
                  </a:ext>
                </a:extLst>
              </a:tr>
              <a:tr h="538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6827052"/>
                  </a:ext>
                </a:extLst>
              </a:tr>
              <a:tr h="538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52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7278113"/>
                  </a:ext>
                </a:extLst>
              </a:tr>
              <a:tr h="538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56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4531229"/>
                  </a:ext>
                </a:extLst>
              </a:tr>
              <a:tr h="538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1116514"/>
                  </a:ext>
                </a:extLst>
              </a:tr>
              <a:tr h="538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07193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A4C3101-8965-4DE6-A23B-F60825F107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458850"/>
              </p:ext>
            </p:extLst>
          </p:nvPr>
        </p:nvGraphicFramePr>
        <p:xfrm>
          <a:off x="301593" y="1395211"/>
          <a:ext cx="7359836" cy="52779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9959">
                  <a:extLst>
                    <a:ext uri="{9D8B030D-6E8A-4147-A177-3AD203B41FA5}">
                      <a16:colId xmlns:a16="http://schemas.microsoft.com/office/drawing/2014/main" val="2618751378"/>
                    </a:ext>
                  </a:extLst>
                </a:gridCol>
                <a:gridCol w="1839959">
                  <a:extLst>
                    <a:ext uri="{9D8B030D-6E8A-4147-A177-3AD203B41FA5}">
                      <a16:colId xmlns:a16="http://schemas.microsoft.com/office/drawing/2014/main" val="2627862702"/>
                    </a:ext>
                  </a:extLst>
                </a:gridCol>
                <a:gridCol w="1839959">
                  <a:extLst>
                    <a:ext uri="{9D8B030D-6E8A-4147-A177-3AD203B41FA5}">
                      <a16:colId xmlns:a16="http://schemas.microsoft.com/office/drawing/2014/main" val="796472079"/>
                    </a:ext>
                  </a:extLst>
                </a:gridCol>
                <a:gridCol w="1839959">
                  <a:extLst>
                    <a:ext uri="{9D8B030D-6E8A-4147-A177-3AD203B41FA5}">
                      <a16:colId xmlns:a16="http://schemas.microsoft.com/office/drawing/2014/main" val="874020231"/>
                    </a:ext>
                  </a:extLst>
                </a:gridCol>
              </a:tblGrid>
              <a:tr h="175930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dirty="0">
                        <a:latin typeface="+mn-lt"/>
                        <a:ea typeface="Dotum" panose="020B0600000101010101" pitchFamily="34" charset="-127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 7.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An even number.</a:t>
                      </a: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 9.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An even number. Greater than 40.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 2.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latin typeface="+mn-lt"/>
                          <a:ea typeface="Dotum" panose="020B0600000101010101" pitchFamily="34" charset="-127"/>
                        </a:rPr>
                        <a:t>Not</a:t>
                      </a: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 a multiple of 4.</a:t>
                      </a: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 5.</a:t>
                      </a:r>
                    </a:p>
                    <a:p>
                      <a:pPr algn="ctr"/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 3.</a:t>
                      </a:r>
                    </a:p>
                    <a:p>
                      <a:pPr algn="ctr"/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Greater than 20.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474587"/>
                  </a:ext>
                </a:extLst>
              </a:tr>
              <a:tr h="175930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 2.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 3.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Greater than 40.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 3.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latin typeface="+mn-lt"/>
                          <a:ea typeface="Dotum" panose="020B0600000101010101" pitchFamily="34" charset="-127"/>
                        </a:rPr>
                        <a:t>Not</a:t>
                      </a: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 a multiple of 9.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Greater than 35.</a:t>
                      </a: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 4.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 7.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Greater than 40.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 2.</a:t>
                      </a:r>
                    </a:p>
                    <a:p>
                      <a:pPr algn="ctr"/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 3.</a:t>
                      </a:r>
                    </a:p>
                    <a:p>
                      <a:pPr algn="ctr"/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 11.</a:t>
                      </a: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432664"/>
                  </a:ext>
                </a:extLst>
              </a:tr>
              <a:tr h="175930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 3.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 7.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Greater than 50.</a:t>
                      </a: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dirty="0">
                        <a:latin typeface="+mn-lt"/>
                        <a:ea typeface="Dotum" panose="020B0600000101010101" pitchFamily="34" charset="-127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</a:t>
                      </a:r>
                      <a:r>
                        <a:rPr lang="en-GB" sz="1600" baseline="0" dirty="0">
                          <a:latin typeface="+mn-lt"/>
                          <a:ea typeface="Dotum" panose="020B0600000101010101" pitchFamily="34" charset="-127"/>
                        </a:rPr>
                        <a:t> of 13.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latin typeface="+mn-lt"/>
                          <a:ea typeface="Dotum" panose="020B0600000101010101" pitchFamily="34" charset="-127"/>
                        </a:rPr>
                        <a:t>Not</a:t>
                      </a:r>
                      <a:r>
                        <a:rPr lang="en-GB" sz="1600" baseline="0" dirty="0">
                          <a:latin typeface="+mn-lt"/>
                          <a:ea typeface="Dotum" panose="020B0600000101010101" pitchFamily="34" charset="-127"/>
                        </a:rPr>
                        <a:t> a multiple of 3.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 3.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Between</a:t>
                      </a:r>
                      <a:r>
                        <a:rPr lang="en-GB" sz="1600" baseline="0" dirty="0">
                          <a:latin typeface="+mn-lt"/>
                          <a:ea typeface="Dotum" panose="020B0600000101010101" pitchFamily="34" charset="-127"/>
                        </a:rPr>
                        <a:t> 30 and 40.</a:t>
                      </a:r>
                      <a:endParaRPr lang="en-GB" sz="1600" dirty="0">
                        <a:latin typeface="+mn-lt"/>
                        <a:ea typeface="Dotum" panose="020B0600000101010101" pitchFamily="34" charset="-127"/>
                      </a:endParaRP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</a:t>
                      </a:r>
                      <a:r>
                        <a:rPr lang="en-GB" sz="1600" baseline="0" dirty="0">
                          <a:latin typeface="+mn-lt"/>
                          <a:ea typeface="Dotum" panose="020B0600000101010101" pitchFamily="34" charset="-127"/>
                        </a:rPr>
                        <a:t> 11. </a:t>
                      </a:r>
                      <a:r>
                        <a:rPr lang="en-GB" sz="1600" b="1" dirty="0">
                          <a:latin typeface="+mn-lt"/>
                          <a:ea typeface="Dotum" panose="020B0600000101010101" pitchFamily="34" charset="-127"/>
                        </a:rPr>
                        <a:t>Not</a:t>
                      </a:r>
                      <a:r>
                        <a:rPr lang="en-GB" sz="1600" baseline="0" dirty="0">
                          <a:latin typeface="+mn-lt"/>
                          <a:ea typeface="Dotum" panose="020B0600000101010101" pitchFamily="34" charset="-127"/>
                        </a:rPr>
                        <a:t> a multiple of 6.</a:t>
                      </a: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 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725005"/>
                  </a:ext>
                </a:extLst>
              </a:tr>
            </a:tbl>
          </a:graphicData>
        </a:graphic>
      </p:graphicFrame>
      <p:sp>
        <p:nvSpPr>
          <p:cNvPr id="9" name="Oval 8">
            <a:extLst>
              <a:ext uri="{FF2B5EF4-FFF2-40B4-BE49-F238E27FC236}">
                <a16:creationId xmlns:a16="http://schemas.microsoft.com/office/drawing/2014/main" id="{4B32FCD9-DF40-4D4E-8F34-DE7570BA76CE}"/>
              </a:ext>
            </a:extLst>
          </p:cNvPr>
          <p:cNvSpPr/>
          <p:nvPr/>
        </p:nvSpPr>
        <p:spPr>
          <a:xfrm>
            <a:off x="324453" y="3200458"/>
            <a:ext cx="274320" cy="272932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89" name="Oval 288">
            <a:extLst>
              <a:ext uri="{FF2B5EF4-FFF2-40B4-BE49-F238E27FC236}">
                <a16:creationId xmlns:a16="http://schemas.microsoft.com/office/drawing/2014/main" id="{8EFAC303-206D-431A-B757-0FDC078CF796}"/>
              </a:ext>
            </a:extLst>
          </p:cNvPr>
          <p:cNvSpPr/>
          <p:nvPr/>
        </p:nvSpPr>
        <p:spPr>
          <a:xfrm>
            <a:off x="2172740" y="3200458"/>
            <a:ext cx="274320" cy="272932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290" name="Oval 289">
            <a:extLst>
              <a:ext uri="{FF2B5EF4-FFF2-40B4-BE49-F238E27FC236}">
                <a16:creationId xmlns:a16="http://schemas.microsoft.com/office/drawing/2014/main" id="{D77BD749-C6DB-4343-AF8A-6A032A607B4F}"/>
              </a:ext>
            </a:extLst>
          </p:cNvPr>
          <p:cNvSpPr/>
          <p:nvPr/>
        </p:nvSpPr>
        <p:spPr>
          <a:xfrm>
            <a:off x="4002686" y="3200458"/>
            <a:ext cx="274320" cy="272932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291" name="Oval 290">
            <a:extLst>
              <a:ext uri="{FF2B5EF4-FFF2-40B4-BE49-F238E27FC236}">
                <a16:creationId xmlns:a16="http://schemas.microsoft.com/office/drawing/2014/main" id="{E5FCC852-73D2-48A9-B327-1AE19C32EC27}"/>
              </a:ext>
            </a:extLst>
          </p:cNvPr>
          <p:cNvSpPr/>
          <p:nvPr/>
        </p:nvSpPr>
        <p:spPr>
          <a:xfrm>
            <a:off x="5850973" y="3200458"/>
            <a:ext cx="274320" cy="272932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292" name="Oval 291">
            <a:extLst>
              <a:ext uri="{FF2B5EF4-FFF2-40B4-BE49-F238E27FC236}">
                <a16:creationId xmlns:a16="http://schemas.microsoft.com/office/drawing/2014/main" id="{2CD00C36-E322-4666-8F2B-E64E5A55B726}"/>
              </a:ext>
            </a:extLst>
          </p:cNvPr>
          <p:cNvSpPr/>
          <p:nvPr/>
        </p:nvSpPr>
        <p:spPr>
          <a:xfrm>
            <a:off x="5850973" y="1426949"/>
            <a:ext cx="274320" cy="272932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93" name="Oval 292">
            <a:extLst>
              <a:ext uri="{FF2B5EF4-FFF2-40B4-BE49-F238E27FC236}">
                <a16:creationId xmlns:a16="http://schemas.microsoft.com/office/drawing/2014/main" id="{1E964AF9-02BF-43A6-B66A-07BB63B741A1}"/>
              </a:ext>
            </a:extLst>
          </p:cNvPr>
          <p:cNvSpPr/>
          <p:nvPr/>
        </p:nvSpPr>
        <p:spPr>
          <a:xfrm>
            <a:off x="324453" y="1426949"/>
            <a:ext cx="274320" cy="272932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94" name="Oval 293">
            <a:extLst>
              <a:ext uri="{FF2B5EF4-FFF2-40B4-BE49-F238E27FC236}">
                <a16:creationId xmlns:a16="http://schemas.microsoft.com/office/drawing/2014/main" id="{ADBE482E-BFF4-4BD8-8675-80A4AAE147AA}"/>
              </a:ext>
            </a:extLst>
          </p:cNvPr>
          <p:cNvSpPr/>
          <p:nvPr/>
        </p:nvSpPr>
        <p:spPr>
          <a:xfrm>
            <a:off x="2154399" y="1426949"/>
            <a:ext cx="274320" cy="272932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95" name="Oval 294">
            <a:extLst>
              <a:ext uri="{FF2B5EF4-FFF2-40B4-BE49-F238E27FC236}">
                <a16:creationId xmlns:a16="http://schemas.microsoft.com/office/drawing/2014/main" id="{17F5118D-2927-408B-89B6-A86D9E2D50DD}"/>
              </a:ext>
            </a:extLst>
          </p:cNvPr>
          <p:cNvSpPr/>
          <p:nvPr/>
        </p:nvSpPr>
        <p:spPr>
          <a:xfrm>
            <a:off x="4002686" y="1426949"/>
            <a:ext cx="274320" cy="272932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300" name="Oval 299">
            <a:extLst>
              <a:ext uri="{FF2B5EF4-FFF2-40B4-BE49-F238E27FC236}">
                <a16:creationId xmlns:a16="http://schemas.microsoft.com/office/drawing/2014/main" id="{4D4B4644-6FD0-42D4-B5A8-7E5EB1F58C5A}"/>
              </a:ext>
            </a:extLst>
          </p:cNvPr>
          <p:cNvSpPr/>
          <p:nvPr/>
        </p:nvSpPr>
        <p:spPr>
          <a:xfrm>
            <a:off x="5850973" y="4952905"/>
            <a:ext cx="274320" cy="272932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301" name="Oval 300">
            <a:extLst>
              <a:ext uri="{FF2B5EF4-FFF2-40B4-BE49-F238E27FC236}">
                <a16:creationId xmlns:a16="http://schemas.microsoft.com/office/drawing/2014/main" id="{82C666FE-1DCD-4A1C-8DC7-85E10987C5D4}"/>
              </a:ext>
            </a:extLst>
          </p:cNvPr>
          <p:cNvSpPr/>
          <p:nvPr/>
        </p:nvSpPr>
        <p:spPr>
          <a:xfrm>
            <a:off x="324453" y="4952905"/>
            <a:ext cx="274320" cy="272932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302" name="Oval 301">
            <a:extLst>
              <a:ext uri="{FF2B5EF4-FFF2-40B4-BE49-F238E27FC236}">
                <a16:creationId xmlns:a16="http://schemas.microsoft.com/office/drawing/2014/main" id="{F1837D73-3C20-49DF-9C0C-76CA127531DB}"/>
              </a:ext>
            </a:extLst>
          </p:cNvPr>
          <p:cNvSpPr/>
          <p:nvPr/>
        </p:nvSpPr>
        <p:spPr>
          <a:xfrm>
            <a:off x="2154399" y="4952905"/>
            <a:ext cx="274320" cy="272932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303" name="Oval 302">
            <a:extLst>
              <a:ext uri="{FF2B5EF4-FFF2-40B4-BE49-F238E27FC236}">
                <a16:creationId xmlns:a16="http://schemas.microsoft.com/office/drawing/2014/main" id="{45255FDC-1006-48C0-807D-C8BAEA898E03}"/>
              </a:ext>
            </a:extLst>
          </p:cNvPr>
          <p:cNvSpPr/>
          <p:nvPr/>
        </p:nvSpPr>
        <p:spPr>
          <a:xfrm>
            <a:off x="4002686" y="4952905"/>
            <a:ext cx="274320" cy="272932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K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617CE89-1A0C-42B7-971C-1BE784C2F5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29" t="7343" r="17369" b="30239"/>
          <a:stretch/>
        </p:blipFill>
        <p:spPr>
          <a:xfrm>
            <a:off x="5988133" y="99403"/>
            <a:ext cx="1519557" cy="113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546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Rectangle 229">
            <a:extLst>
              <a:ext uri="{FF2B5EF4-FFF2-40B4-BE49-F238E27FC236}">
                <a16:creationId xmlns:a16="http://schemas.microsoft.com/office/drawing/2014/main" id="{7451D48E-81DF-4DAD-A8B4-36CBA3978A8F}"/>
              </a:ext>
            </a:extLst>
          </p:cNvPr>
          <p:cNvSpPr/>
          <p:nvPr/>
        </p:nvSpPr>
        <p:spPr>
          <a:xfrm>
            <a:off x="198425" y="151828"/>
            <a:ext cx="211147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0" cap="none" spc="0" dirty="0">
                <a:ln w="0"/>
                <a:solidFill>
                  <a:srgbClr val="00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Match up</a:t>
            </a:r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DDB2AD38-2C05-411B-AE6D-51587BF48EDD}"/>
              </a:ext>
            </a:extLst>
          </p:cNvPr>
          <p:cNvSpPr/>
          <p:nvPr/>
        </p:nvSpPr>
        <p:spPr>
          <a:xfrm>
            <a:off x="228809" y="722246"/>
            <a:ext cx="56572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2865755" algn="ctr"/>
                <a:tab pos="5731510" algn="r"/>
              </a:tabLs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Match these facts to the correct numbers on the right. </a:t>
            </a:r>
          </a:p>
          <a:p>
            <a:pPr>
              <a:spcAft>
                <a:spcPts val="0"/>
              </a:spcAft>
              <a:tabLst>
                <a:tab pos="2865755" algn="ctr"/>
                <a:tab pos="5731510" algn="r"/>
              </a:tabLs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careful though, some descriptions may match more than one possible answer. </a:t>
            </a:r>
          </a:p>
          <a:p>
            <a:pPr>
              <a:spcAft>
                <a:spcPts val="0"/>
              </a:spcAft>
              <a:tabLst>
                <a:tab pos="2865755" algn="ctr"/>
                <a:tab pos="5731510" algn="r"/>
              </a:tabLs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there is only one way to match each number to a unique description!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73729E5-BDA7-458A-B95B-40CFE68A153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865617" y="206159"/>
          <a:ext cx="1774302" cy="64669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7151">
                  <a:extLst>
                    <a:ext uri="{9D8B030D-6E8A-4147-A177-3AD203B41FA5}">
                      <a16:colId xmlns:a16="http://schemas.microsoft.com/office/drawing/2014/main" val="294450114"/>
                    </a:ext>
                  </a:extLst>
                </a:gridCol>
                <a:gridCol w="887151">
                  <a:extLst>
                    <a:ext uri="{9D8B030D-6E8A-4147-A177-3AD203B41FA5}">
                      <a16:colId xmlns:a16="http://schemas.microsoft.com/office/drawing/2014/main" val="2475108204"/>
                    </a:ext>
                  </a:extLst>
                </a:gridCol>
              </a:tblGrid>
              <a:tr h="538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8512007"/>
                  </a:ext>
                </a:extLst>
              </a:tr>
              <a:tr h="538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0098391"/>
                  </a:ext>
                </a:extLst>
              </a:tr>
              <a:tr h="538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8073687"/>
                  </a:ext>
                </a:extLst>
              </a:tr>
              <a:tr h="538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54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2348328"/>
                  </a:ext>
                </a:extLst>
              </a:tr>
              <a:tr h="538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42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8896140"/>
                  </a:ext>
                </a:extLst>
              </a:tr>
              <a:tr h="538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66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0957058"/>
                  </a:ext>
                </a:extLst>
              </a:tr>
              <a:tr h="538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7172006"/>
                  </a:ext>
                </a:extLst>
              </a:tr>
              <a:tr h="538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6827052"/>
                  </a:ext>
                </a:extLst>
              </a:tr>
              <a:tr h="538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52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7278113"/>
                  </a:ext>
                </a:extLst>
              </a:tr>
              <a:tr h="538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56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4531229"/>
                  </a:ext>
                </a:extLst>
              </a:tr>
              <a:tr h="538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1116514"/>
                  </a:ext>
                </a:extLst>
              </a:tr>
              <a:tr h="538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07193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A4C3101-8965-4DE6-A23B-F60825F1073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01593" y="1395211"/>
          <a:ext cx="7359836" cy="52779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9959">
                  <a:extLst>
                    <a:ext uri="{9D8B030D-6E8A-4147-A177-3AD203B41FA5}">
                      <a16:colId xmlns:a16="http://schemas.microsoft.com/office/drawing/2014/main" val="2618751378"/>
                    </a:ext>
                  </a:extLst>
                </a:gridCol>
                <a:gridCol w="1839959">
                  <a:extLst>
                    <a:ext uri="{9D8B030D-6E8A-4147-A177-3AD203B41FA5}">
                      <a16:colId xmlns:a16="http://schemas.microsoft.com/office/drawing/2014/main" val="2627862702"/>
                    </a:ext>
                  </a:extLst>
                </a:gridCol>
                <a:gridCol w="1839959">
                  <a:extLst>
                    <a:ext uri="{9D8B030D-6E8A-4147-A177-3AD203B41FA5}">
                      <a16:colId xmlns:a16="http://schemas.microsoft.com/office/drawing/2014/main" val="796472079"/>
                    </a:ext>
                  </a:extLst>
                </a:gridCol>
                <a:gridCol w="1839959">
                  <a:extLst>
                    <a:ext uri="{9D8B030D-6E8A-4147-A177-3AD203B41FA5}">
                      <a16:colId xmlns:a16="http://schemas.microsoft.com/office/drawing/2014/main" val="874020231"/>
                    </a:ext>
                  </a:extLst>
                </a:gridCol>
              </a:tblGrid>
              <a:tr h="175930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dirty="0">
                        <a:latin typeface="+mn-lt"/>
                        <a:ea typeface="Dotum" panose="020B0600000101010101" pitchFamily="34" charset="-127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 7.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An even number.</a:t>
                      </a: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 9.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An even number. Greater than 40.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 2.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latin typeface="+mn-lt"/>
                          <a:ea typeface="Dotum" panose="020B0600000101010101" pitchFamily="34" charset="-127"/>
                        </a:rPr>
                        <a:t>Not</a:t>
                      </a: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 a multiple of 4.</a:t>
                      </a: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 5.</a:t>
                      </a:r>
                    </a:p>
                    <a:p>
                      <a:pPr algn="ctr"/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 3.</a:t>
                      </a:r>
                    </a:p>
                    <a:p>
                      <a:pPr algn="ctr"/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Greater than 20.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474587"/>
                  </a:ext>
                </a:extLst>
              </a:tr>
              <a:tr h="175930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 2.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 3.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Greater than 40.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 3.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latin typeface="+mn-lt"/>
                          <a:ea typeface="Dotum" panose="020B0600000101010101" pitchFamily="34" charset="-127"/>
                        </a:rPr>
                        <a:t>Not</a:t>
                      </a: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 a multiple of 9.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Greater than 35.</a:t>
                      </a: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 4.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 7.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Greater than 40.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 2.</a:t>
                      </a:r>
                    </a:p>
                    <a:p>
                      <a:pPr algn="ctr"/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 3.</a:t>
                      </a:r>
                    </a:p>
                    <a:p>
                      <a:pPr algn="ctr"/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 11.</a:t>
                      </a: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432664"/>
                  </a:ext>
                </a:extLst>
              </a:tr>
              <a:tr h="175930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 3.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 7.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Greater than 50.</a:t>
                      </a: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dirty="0">
                        <a:latin typeface="+mn-lt"/>
                        <a:ea typeface="Dotum" panose="020B0600000101010101" pitchFamily="34" charset="-127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</a:t>
                      </a:r>
                      <a:r>
                        <a:rPr lang="en-GB" sz="1600" baseline="0" dirty="0">
                          <a:latin typeface="+mn-lt"/>
                          <a:ea typeface="Dotum" panose="020B0600000101010101" pitchFamily="34" charset="-127"/>
                        </a:rPr>
                        <a:t> of 13.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latin typeface="+mn-lt"/>
                          <a:ea typeface="Dotum" panose="020B0600000101010101" pitchFamily="34" charset="-127"/>
                        </a:rPr>
                        <a:t>Not</a:t>
                      </a:r>
                      <a:r>
                        <a:rPr lang="en-GB" sz="1600" baseline="0" dirty="0">
                          <a:latin typeface="+mn-lt"/>
                          <a:ea typeface="Dotum" panose="020B0600000101010101" pitchFamily="34" charset="-127"/>
                        </a:rPr>
                        <a:t> a multiple of 3.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 3.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Between</a:t>
                      </a:r>
                      <a:r>
                        <a:rPr lang="en-GB" sz="1600" baseline="0" dirty="0">
                          <a:latin typeface="+mn-lt"/>
                          <a:ea typeface="Dotum" panose="020B0600000101010101" pitchFamily="34" charset="-127"/>
                        </a:rPr>
                        <a:t> 30 and 40.</a:t>
                      </a:r>
                      <a:endParaRPr lang="en-GB" sz="1600" dirty="0">
                        <a:latin typeface="+mn-lt"/>
                        <a:ea typeface="Dotum" panose="020B0600000101010101" pitchFamily="34" charset="-127"/>
                      </a:endParaRP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A multiple of</a:t>
                      </a:r>
                      <a:r>
                        <a:rPr lang="en-GB" sz="1600" baseline="0" dirty="0">
                          <a:latin typeface="+mn-lt"/>
                          <a:ea typeface="Dotum" panose="020B0600000101010101" pitchFamily="34" charset="-127"/>
                        </a:rPr>
                        <a:t> 11. </a:t>
                      </a:r>
                      <a:r>
                        <a:rPr lang="en-GB" sz="1600" b="1" dirty="0">
                          <a:latin typeface="+mn-lt"/>
                          <a:ea typeface="Dotum" panose="020B0600000101010101" pitchFamily="34" charset="-127"/>
                        </a:rPr>
                        <a:t>Not</a:t>
                      </a:r>
                      <a:r>
                        <a:rPr lang="en-GB" sz="1600" baseline="0" dirty="0">
                          <a:latin typeface="+mn-lt"/>
                          <a:ea typeface="Dotum" panose="020B0600000101010101" pitchFamily="34" charset="-127"/>
                        </a:rPr>
                        <a:t> a multiple of 6.</a:t>
                      </a:r>
                      <a:r>
                        <a:rPr lang="en-GB" sz="1600" dirty="0">
                          <a:latin typeface="+mn-lt"/>
                          <a:ea typeface="Dotum" panose="020B0600000101010101" pitchFamily="34" charset="-127"/>
                        </a:rPr>
                        <a:t> 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725005"/>
                  </a:ext>
                </a:extLst>
              </a:tr>
            </a:tbl>
          </a:graphicData>
        </a:graphic>
      </p:graphicFrame>
      <p:sp>
        <p:nvSpPr>
          <p:cNvPr id="9" name="Oval 8">
            <a:extLst>
              <a:ext uri="{FF2B5EF4-FFF2-40B4-BE49-F238E27FC236}">
                <a16:creationId xmlns:a16="http://schemas.microsoft.com/office/drawing/2014/main" id="{4B32FCD9-DF40-4D4E-8F34-DE7570BA76CE}"/>
              </a:ext>
            </a:extLst>
          </p:cNvPr>
          <p:cNvSpPr/>
          <p:nvPr/>
        </p:nvSpPr>
        <p:spPr>
          <a:xfrm>
            <a:off x="324453" y="3200458"/>
            <a:ext cx="274320" cy="272932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89" name="Oval 288">
            <a:extLst>
              <a:ext uri="{FF2B5EF4-FFF2-40B4-BE49-F238E27FC236}">
                <a16:creationId xmlns:a16="http://schemas.microsoft.com/office/drawing/2014/main" id="{8EFAC303-206D-431A-B757-0FDC078CF796}"/>
              </a:ext>
            </a:extLst>
          </p:cNvPr>
          <p:cNvSpPr/>
          <p:nvPr/>
        </p:nvSpPr>
        <p:spPr>
          <a:xfrm>
            <a:off x="2172740" y="3200458"/>
            <a:ext cx="274320" cy="272932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290" name="Oval 289">
            <a:extLst>
              <a:ext uri="{FF2B5EF4-FFF2-40B4-BE49-F238E27FC236}">
                <a16:creationId xmlns:a16="http://schemas.microsoft.com/office/drawing/2014/main" id="{D77BD749-C6DB-4343-AF8A-6A032A607B4F}"/>
              </a:ext>
            </a:extLst>
          </p:cNvPr>
          <p:cNvSpPr/>
          <p:nvPr/>
        </p:nvSpPr>
        <p:spPr>
          <a:xfrm>
            <a:off x="4002686" y="3200458"/>
            <a:ext cx="274320" cy="272932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291" name="Oval 290">
            <a:extLst>
              <a:ext uri="{FF2B5EF4-FFF2-40B4-BE49-F238E27FC236}">
                <a16:creationId xmlns:a16="http://schemas.microsoft.com/office/drawing/2014/main" id="{E5FCC852-73D2-48A9-B327-1AE19C32EC27}"/>
              </a:ext>
            </a:extLst>
          </p:cNvPr>
          <p:cNvSpPr/>
          <p:nvPr/>
        </p:nvSpPr>
        <p:spPr>
          <a:xfrm>
            <a:off x="5850973" y="3200458"/>
            <a:ext cx="274320" cy="272932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292" name="Oval 291">
            <a:extLst>
              <a:ext uri="{FF2B5EF4-FFF2-40B4-BE49-F238E27FC236}">
                <a16:creationId xmlns:a16="http://schemas.microsoft.com/office/drawing/2014/main" id="{2CD00C36-E322-4666-8F2B-E64E5A55B726}"/>
              </a:ext>
            </a:extLst>
          </p:cNvPr>
          <p:cNvSpPr/>
          <p:nvPr/>
        </p:nvSpPr>
        <p:spPr>
          <a:xfrm>
            <a:off x="5850973" y="1426949"/>
            <a:ext cx="274320" cy="272932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93" name="Oval 292">
            <a:extLst>
              <a:ext uri="{FF2B5EF4-FFF2-40B4-BE49-F238E27FC236}">
                <a16:creationId xmlns:a16="http://schemas.microsoft.com/office/drawing/2014/main" id="{1E964AF9-02BF-43A6-B66A-07BB63B741A1}"/>
              </a:ext>
            </a:extLst>
          </p:cNvPr>
          <p:cNvSpPr/>
          <p:nvPr/>
        </p:nvSpPr>
        <p:spPr>
          <a:xfrm>
            <a:off x="324453" y="1426949"/>
            <a:ext cx="274320" cy="272932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94" name="Oval 293">
            <a:extLst>
              <a:ext uri="{FF2B5EF4-FFF2-40B4-BE49-F238E27FC236}">
                <a16:creationId xmlns:a16="http://schemas.microsoft.com/office/drawing/2014/main" id="{ADBE482E-BFF4-4BD8-8675-80A4AAE147AA}"/>
              </a:ext>
            </a:extLst>
          </p:cNvPr>
          <p:cNvSpPr/>
          <p:nvPr/>
        </p:nvSpPr>
        <p:spPr>
          <a:xfrm>
            <a:off x="2154399" y="1426949"/>
            <a:ext cx="274320" cy="272932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95" name="Oval 294">
            <a:extLst>
              <a:ext uri="{FF2B5EF4-FFF2-40B4-BE49-F238E27FC236}">
                <a16:creationId xmlns:a16="http://schemas.microsoft.com/office/drawing/2014/main" id="{17F5118D-2927-408B-89B6-A86D9E2D50DD}"/>
              </a:ext>
            </a:extLst>
          </p:cNvPr>
          <p:cNvSpPr/>
          <p:nvPr/>
        </p:nvSpPr>
        <p:spPr>
          <a:xfrm>
            <a:off x="4002686" y="1426949"/>
            <a:ext cx="274320" cy="272932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300" name="Oval 299">
            <a:extLst>
              <a:ext uri="{FF2B5EF4-FFF2-40B4-BE49-F238E27FC236}">
                <a16:creationId xmlns:a16="http://schemas.microsoft.com/office/drawing/2014/main" id="{4D4B4644-6FD0-42D4-B5A8-7E5EB1F58C5A}"/>
              </a:ext>
            </a:extLst>
          </p:cNvPr>
          <p:cNvSpPr/>
          <p:nvPr/>
        </p:nvSpPr>
        <p:spPr>
          <a:xfrm>
            <a:off x="5850973" y="4952905"/>
            <a:ext cx="274320" cy="272932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301" name="Oval 300">
            <a:extLst>
              <a:ext uri="{FF2B5EF4-FFF2-40B4-BE49-F238E27FC236}">
                <a16:creationId xmlns:a16="http://schemas.microsoft.com/office/drawing/2014/main" id="{82C666FE-1DCD-4A1C-8DC7-85E10987C5D4}"/>
              </a:ext>
            </a:extLst>
          </p:cNvPr>
          <p:cNvSpPr/>
          <p:nvPr/>
        </p:nvSpPr>
        <p:spPr>
          <a:xfrm>
            <a:off x="324453" y="4952905"/>
            <a:ext cx="274320" cy="272932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302" name="Oval 301">
            <a:extLst>
              <a:ext uri="{FF2B5EF4-FFF2-40B4-BE49-F238E27FC236}">
                <a16:creationId xmlns:a16="http://schemas.microsoft.com/office/drawing/2014/main" id="{F1837D73-3C20-49DF-9C0C-76CA127531DB}"/>
              </a:ext>
            </a:extLst>
          </p:cNvPr>
          <p:cNvSpPr/>
          <p:nvPr/>
        </p:nvSpPr>
        <p:spPr>
          <a:xfrm>
            <a:off x="2154399" y="4952905"/>
            <a:ext cx="274320" cy="272932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303" name="Oval 302">
            <a:extLst>
              <a:ext uri="{FF2B5EF4-FFF2-40B4-BE49-F238E27FC236}">
                <a16:creationId xmlns:a16="http://schemas.microsoft.com/office/drawing/2014/main" id="{45255FDC-1006-48C0-807D-C8BAEA898E03}"/>
              </a:ext>
            </a:extLst>
          </p:cNvPr>
          <p:cNvSpPr/>
          <p:nvPr/>
        </p:nvSpPr>
        <p:spPr>
          <a:xfrm>
            <a:off x="4002686" y="4952905"/>
            <a:ext cx="274320" cy="272932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K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617CE89-1A0C-42B7-971C-1BE784C2F5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29" t="7343" r="17369" b="30239"/>
          <a:stretch/>
        </p:blipFill>
        <p:spPr>
          <a:xfrm>
            <a:off x="5988133" y="99403"/>
            <a:ext cx="1519557" cy="1131490"/>
          </a:xfrm>
          <a:prstGeom prst="rect">
            <a:avLst/>
          </a:prstGeom>
        </p:spPr>
      </p:pic>
      <p:sp>
        <p:nvSpPr>
          <p:cNvPr id="31" name="Oval 30">
            <a:extLst>
              <a:ext uri="{FF2B5EF4-FFF2-40B4-BE49-F238E27FC236}">
                <a16:creationId xmlns:a16="http://schemas.microsoft.com/office/drawing/2014/main" id="{785C20B6-6229-4443-881B-AFA435A7F513}"/>
              </a:ext>
            </a:extLst>
          </p:cNvPr>
          <p:cNvSpPr/>
          <p:nvPr/>
        </p:nvSpPr>
        <p:spPr>
          <a:xfrm>
            <a:off x="8146299" y="1945008"/>
            <a:ext cx="274320" cy="272932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82122F2-5A8C-4605-B1B8-453250AC89AE}"/>
              </a:ext>
            </a:extLst>
          </p:cNvPr>
          <p:cNvSpPr/>
          <p:nvPr/>
        </p:nvSpPr>
        <p:spPr>
          <a:xfrm>
            <a:off x="8140082" y="4104073"/>
            <a:ext cx="274320" cy="272932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6FF630A2-F9D0-48E2-A759-C7A3FAC9383A}"/>
              </a:ext>
            </a:extLst>
          </p:cNvPr>
          <p:cNvSpPr/>
          <p:nvPr/>
        </p:nvSpPr>
        <p:spPr>
          <a:xfrm>
            <a:off x="8140082" y="5169732"/>
            <a:ext cx="274320" cy="272932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FBD3351D-FDEE-479D-A019-2B211591160F}"/>
              </a:ext>
            </a:extLst>
          </p:cNvPr>
          <p:cNvSpPr/>
          <p:nvPr/>
        </p:nvSpPr>
        <p:spPr>
          <a:xfrm>
            <a:off x="8145089" y="3024540"/>
            <a:ext cx="274320" cy="272932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5B7B7D6-43B1-4D56-8C9B-20E5E3027C75}"/>
              </a:ext>
            </a:extLst>
          </p:cNvPr>
          <p:cNvSpPr/>
          <p:nvPr/>
        </p:nvSpPr>
        <p:spPr>
          <a:xfrm>
            <a:off x="8153966" y="6263138"/>
            <a:ext cx="274320" cy="272932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A695AD98-A4C0-464B-BD95-940B7E75D3D9}"/>
              </a:ext>
            </a:extLst>
          </p:cNvPr>
          <p:cNvSpPr/>
          <p:nvPr/>
        </p:nvSpPr>
        <p:spPr>
          <a:xfrm>
            <a:off x="8153966" y="4649663"/>
            <a:ext cx="274320" cy="272932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D41AA01-1496-47C7-9059-978D2B15DE4C}"/>
              </a:ext>
            </a:extLst>
          </p:cNvPr>
          <p:cNvSpPr/>
          <p:nvPr/>
        </p:nvSpPr>
        <p:spPr>
          <a:xfrm>
            <a:off x="8140082" y="1412179"/>
            <a:ext cx="274320" cy="272932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D8A44B3-7FD2-4F2D-8919-595165EC03A4}"/>
              </a:ext>
            </a:extLst>
          </p:cNvPr>
          <p:cNvSpPr/>
          <p:nvPr/>
        </p:nvSpPr>
        <p:spPr>
          <a:xfrm>
            <a:off x="8140082" y="5715322"/>
            <a:ext cx="274320" cy="272932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1B200A93-75F5-4B19-BD75-AF7D967B3A71}"/>
              </a:ext>
            </a:extLst>
          </p:cNvPr>
          <p:cNvSpPr/>
          <p:nvPr/>
        </p:nvSpPr>
        <p:spPr>
          <a:xfrm>
            <a:off x="8150792" y="892110"/>
            <a:ext cx="274320" cy="272932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6205C0F7-CDE0-4866-8724-A29D779917F4}"/>
              </a:ext>
            </a:extLst>
          </p:cNvPr>
          <p:cNvSpPr/>
          <p:nvPr/>
        </p:nvSpPr>
        <p:spPr>
          <a:xfrm>
            <a:off x="8150792" y="2491711"/>
            <a:ext cx="274320" cy="272932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424B000-874B-4875-8732-DD6D75BEDE0E}"/>
              </a:ext>
            </a:extLst>
          </p:cNvPr>
          <p:cNvSpPr/>
          <p:nvPr/>
        </p:nvSpPr>
        <p:spPr>
          <a:xfrm>
            <a:off x="8140371" y="3580968"/>
            <a:ext cx="274320" cy="272932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05A924DE-11DC-44A9-B3E5-3D1F2DEAC14C}"/>
              </a:ext>
            </a:extLst>
          </p:cNvPr>
          <p:cNvSpPr/>
          <p:nvPr/>
        </p:nvSpPr>
        <p:spPr>
          <a:xfrm>
            <a:off x="8150792" y="326129"/>
            <a:ext cx="274320" cy="272932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322950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1b28a86-d45e-4ed2-9bdc-9f4781949d0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41573F7F066D4D967C0B776BC6BCF7" ma:contentTypeVersion="12" ma:contentTypeDescription="Create a new document." ma:contentTypeScope="" ma:versionID="c98d49532b96a19dd267f5172b93491a">
  <xsd:schema xmlns:xsd="http://www.w3.org/2001/XMLSchema" xmlns:xs="http://www.w3.org/2001/XMLSchema" xmlns:p="http://schemas.microsoft.com/office/2006/metadata/properties" xmlns:ns3="21b28a86-d45e-4ed2-9bdc-9f4781949d06" targetNamespace="http://schemas.microsoft.com/office/2006/metadata/properties" ma:root="true" ma:fieldsID="f4fcb1cc2b73c293e35416f490ca37e1" ns3:_="">
    <xsd:import namespace="21b28a86-d45e-4ed2-9bdc-9f4781949d0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DateTaken" minOccurs="0"/>
                <xsd:element ref="ns3:MediaServiceLocation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b28a86-d45e-4ed2-9bdc-9f4781949d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A924C4-EFE8-41AA-8AF1-B2A4977BDFF3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21b28a86-d45e-4ed2-9bdc-9f4781949d06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F602D9A-78BC-49EF-83C5-A00DF00D91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5AC725-E679-469C-8F94-1D06FE0935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b28a86-d45e-4ed2-9bdc-9f4781949d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</TotalTime>
  <Words>446</Words>
  <Application>Microsoft Office PowerPoint</Application>
  <PresentationFormat>A4 Paper (210x297 mm)</PresentationFormat>
  <Paragraphs>130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Dotum</vt:lpstr>
      <vt:lpstr>Arial</vt:lpstr>
      <vt:lpstr>Calibri</vt:lpstr>
      <vt:lpstr>Calibri Light</vt:lpstr>
      <vt:lpstr>Maiandra GD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Jagger</dc:creator>
  <cp:lastModifiedBy>Alison Jagger</cp:lastModifiedBy>
  <cp:revision>5</cp:revision>
  <dcterms:created xsi:type="dcterms:W3CDTF">2023-01-02T21:19:06Z</dcterms:created>
  <dcterms:modified xsi:type="dcterms:W3CDTF">2023-03-19T14:20:26Z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0x010100C441573F7F066D4D967C0B776BC6BCF7</vt:lpwstr>
  </property>
</Properties>
</file>